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93" r:id="rId4"/>
    <p:sldId id="259" r:id="rId5"/>
    <p:sldId id="282" r:id="rId6"/>
    <p:sldId id="287" r:id="rId7"/>
    <p:sldId id="262" r:id="rId8"/>
    <p:sldId id="263" r:id="rId9"/>
    <p:sldId id="261" r:id="rId10"/>
    <p:sldId id="289" r:id="rId11"/>
    <p:sldId id="283" r:id="rId12"/>
    <p:sldId id="265" r:id="rId13"/>
    <p:sldId id="272" r:id="rId14"/>
    <p:sldId id="267" r:id="rId15"/>
    <p:sldId id="269" r:id="rId16"/>
    <p:sldId id="268" r:id="rId17"/>
    <p:sldId id="284" r:id="rId18"/>
    <p:sldId id="273" r:id="rId19"/>
    <p:sldId id="271" r:id="rId20"/>
    <p:sldId id="266" r:id="rId21"/>
    <p:sldId id="274" r:id="rId22"/>
    <p:sldId id="288" r:id="rId23"/>
    <p:sldId id="285" r:id="rId24"/>
    <p:sldId id="280" r:id="rId25"/>
    <p:sldId id="279" r:id="rId26"/>
    <p:sldId id="278" r:id="rId27"/>
    <p:sldId id="277" r:id="rId28"/>
    <p:sldId id="276" r:id="rId29"/>
    <p:sldId id="286" r:id="rId30"/>
    <p:sldId id="29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9"/>
    <a:srgbClr val="C10001"/>
    <a:srgbClr val="FF5353"/>
    <a:srgbClr val="FFFFFF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1572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3344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96891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046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74431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9947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8800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9724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747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77400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63683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5322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073357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347405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66080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155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3849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1069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64245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222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118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06596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77339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75906-46C6-4116-8C6F-949901F6756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3CBEB-DBDE-449F-9D06-44E54A9E9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4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7D5C2-E59F-4C97-887F-81B40C425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64EFE-4D15-46FF-9DD0-392FC8D8CDB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20981765">
            <a:off x="-385081" y="1989807"/>
            <a:ext cx="12962165" cy="3137050"/>
          </a:xfrm>
          <a:custGeom>
            <a:avLst/>
            <a:gdLst>
              <a:gd name="connsiteX0" fmla="*/ 12962165 w 12962165"/>
              <a:gd name="connsiteY0" fmla="*/ 0 h 3137050"/>
              <a:gd name="connsiteX1" fmla="*/ 12391845 w 12962165"/>
              <a:gd name="connsiteY1" fmla="*/ 3137050 h 3137050"/>
              <a:gd name="connsiteX2" fmla="*/ 0 w 12962165"/>
              <a:gd name="connsiteY2" fmla="*/ 3137050 h 3137050"/>
              <a:gd name="connsiteX3" fmla="*/ 570320 w 12962165"/>
              <a:gd name="connsiteY3" fmla="*/ 0 h 31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62165" h="3137050">
                <a:moveTo>
                  <a:pt x="12962165" y="0"/>
                </a:moveTo>
                <a:lnTo>
                  <a:pt x="12391845" y="3137050"/>
                </a:lnTo>
                <a:lnTo>
                  <a:pt x="0" y="3137050"/>
                </a:lnTo>
                <a:lnTo>
                  <a:pt x="570320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20981765">
            <a:off x="4946982" y="4830499"/>
            <a:ext cx="7313126" cy="102164"/>
          </a:xfrm>
          <a:custGeom>
            <a:avLst/>
            <a:gdLst>
              <a:gd name="connsiteX0" fmla="*/ 7313126 w 7313126"/>
              <a:gd name="connsiteY0" fmla="*/ 0 h 137792"/>
              <a:gd name="connsiteX1" fmla="*/ 7288075 w 7313126"/>
              <a:gd name="connsiteY1" fmla="*/ 137791 h 137792"/>
              <a:gd name="connsiteX2" fmla="*/ 0 w 7313126"/>
              <a:gd name="connsiteY2" fmla="*/ 137792 h 137792"/>
              <a:gd name="connsiteX3" fmla="*/ 25051 w 7313126"/>
              <a:gd name="connsiteY3" fmla="*/ 0 h 13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3126" h="137792">
                <a:moveTo>
                  <a:pt x="7313126" y="0"/>
                </a:moveTo>
                <a:lnTo>
                  <a:pt x="7288075" y="137791"/>
                </a:lnTo>
                <a:lnTo>
                  <a:pt x="0" y="137792"/>
                </a:lnTo>
                <a:lnTo>
                  <a:pt x="25051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 rot="5400000">
            <a:off x="2748653" y="620111"/>
            <a:ext cx="409870" cy="236141"/>
            <a:chOff x="2533650" y="5884718"/>
            <a:chExt cx="1689325" cy="973282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533650" y="5884718"/>
              <a:ext cx="11902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246" h="973282">
                  <a:moveTo>
                    <a:pt x="685800" y="973282"/>
                  </a:moveTo>
                  <a:lnTo>
                    <a:pt x="0" y="0"/>
                  </a:lnTo>
                  <a:lnTo>
                    <a:pt x="1190246" y="973282"/>
                  </a:lnTo>
                  <a:lnTo>
                    <a:pt x="685800" y="97328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2537429" y="5884718"/>
              <a:ext cx="16855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  <a:gd name="connsiteX0" fmla="*/ 1181100 w 1685546"/>
                <a:gd name="connsiteY0" fmla="*/ 973282 h 973282"/>
                <a:gd name="connsiteX1" fmla="*/ 0 w 1685546"/>
                <a:gd name="connsiteY1" fmla="*/ 0 h 973282"/>
                <a:gd name="connsiteX2" fmla="*/ 1685546 w 1685546"/>
                <a:gd name="connsiteY2" fmla="*/ 973282 h 973282"/>
                <a:gd name="connsiteX3" fmla="*/ 1181100 w 16855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546" h="973282">
                  <a:moveTo>
                    <a:pt x="1181100" y="973282"/>
                  </a:moveTo>
                  <a:lnTo>
                    <a:pt x="0" y="0"/>
                  </a:lnTo>
                  <a:lnTo>
                    <a:pt x="1685546" y="973282"/>
                  </a:lnTo>
                  <a:lnTo>
                    <a:pt x="1181100" y="973282"/>
                  </a:lnTo>
                  <a:close/>
                </a:path>
              </a:pathLst>
            </a:cu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 rot="4047547">
            <a:off x="1757835" y="1953856"/>
            <a:ext cx="922442" cy="475077"/>
            <a:chOff x="-4893845" y="-345157"/>
            <a:chExt cx="3456111" cy="1779972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 rot="10559945">
              <a:off x="-4186389" y="-345157"/>
              <a:ext cx="2612865" cy="800942"/>
            </a:xfrm>
            <a:custGeom>
              <a:avLst/>
              <a:gdLst>
                <a:gd name="connsiteX0" fmla="*/ 0 w 2282287"/>
                <a:gd name="connsiteY0" fmla="*/ 969269 h 969269"/>
                <a:gd name="connsiteX1" fmla="*/ 1498344 w 2282287"/>
                <a:gd name="connsiteY1" fmla="*/ 0 h 969269"/>
                <a:gd name="connsiteX2" fmla="*/ 2282287 w 2282287"/>
                <a:gd name="connsiteY2" fmla="*/ 969269 h 969269"/>
                <a:gd name="connsiteX3" fmla="*/ 0 w 2282287"/>
                <a:gd name="connsiteY3" fmla="*/ 969269 h 969269"/>
                <a:gd name="connsiteX0" fmla="*/ 0 w 2903456"/>
                <a:gd name="connsiteY0" fmla="*/ 489331 h 969269"/>
                <a:gd name="connsiteX1" fmla="*/ 2119513 w 2903456"/>
                <a:gd name="connsiteY1" fmla="*/ 0 h 969269"/>
                <a:gd name="connsiteX2" fmla="*/ 2903456 w 2903456"/>
                <a:gd name="connsiteY2" fmla="*/ 969269 h 969269"/>
                <a:gd name="connsiteX3" fmla="*/ 0 w 2903456"/>
                <a:gd name="connsiteY3" fmla="*/ 489331 h 969269"/>
                <a:gd name="connsiteX0" fmla="*/ 0 w 2612865"/>
                <a:gd name="connsiteY0" fmla="*/ 489331 h 962332"/>
                <a:gd name="connsiteX1" fmla="*/ 2119513 w 2612865"/>
                <a:gd name="connsiteY1" fmla="*/ 0 h 962332"/>
                <a:gd name="connsiteX2" fmla="*/ 2612865 w 2612865"/>
                <a:gd name="connsiteY2" fmla="*/ 962331 h 962332"/>
                <a:gd name="connsiteX3" fmla="*/ 0 w 2612865"/>
                <a:gd name="connsiteY3" fmla="*/ 489331 h 96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2865" h="962332">
                  <a:moveTo>
                    <a:pt x="0" y="489331"/>
                  </a:moveTo>
                  <a:lnTo>
                    <a:pt x="2119513" y="0"/>
                  </a:lnTo>
                  <a:lnTo>
                    <a:pt x="2612865" y="962331"/>
                  </a:lnTo>
                  <a:lnTo>
                    <a:pt x="0" y="489331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rot="21365027">
              <a:off x="-4724817" y="-260912"/>
              <a:ext cx="1056866" cy="1695727"/>
            </a:xfrm>
            <a:custGeom>
              <a:avLst/>
              <a:gdLst>
                <a:gd name="connsiteX0" fmla="*/ 0 w 2282287"/>
                <a:gd name="connsiteY0" fmla="*/ 969269 h 969269"/>
                <a:gd name="connsiteX1" fmla="*/ 1498344 w 2282287"/>
                <a:gd name="connsiteY1" fmla="*/ 0 h 969269"/>
                <a:gd name="connsiteX2" fmla="*/ 2282287 w 2282287"/>
                <a:gd name="connsiteY2" fmla="*/ 969269 h 969269"/>
                <a:gd name="connsiteX3" fmla="*/ 0 w 2282287"/>
                <a:gd name="connsiteY3" fmla="*/ 969269 h 969269"/>
                <a:gd name="connsiteX0" fmla="*/ 0 w 2903456"/>
                <a:gd name="connsiteY0" fmla="*/ 489331 h 969269"/>
                <a:gd name="connsiteX1" fmla="*/ 2119513 w 2903456"/>
                <a:gd name="connsiteY1" fmla="*/ 0 h 969269"/>
                <a:gd name="connsiteX2" fmla="*/ 2903456 w 2903456"/>
                <a:gd name="connsiteY2" fmla="*/ 969269 h 969269"/>
                <a:gd name="connsiteX3" fmla="*/ 0 w 2903456"/>
                <a:gd name="connsiteY3" fmla="*/ 489331 h 969269"/>
                <a:gd name="connsiteX0" fmla="*/ 148000 w 783943"/>
                <a:gd name="connsiteY0" fmla="*/ 2056736 h 2056736"/>
                <a:gd name="connsiteX1" fmla="*/ 0 w 783943"/>
                <a:gd name="connsiteY1" fmla="*/ 0 h 2056736"/>
                <a:gd name="connsiteX2" fmla="*/ 783943 w 783943"/>
                <a:gd name="connsiteY2" fmla="*/ 969269 h 2056736"/>
                <a:gd name="connsiteX3" fmla="*/ 148000 w 783943"/>
                <a:gd name="connsiteY3" fmla="*/ 2056736 h 2056736"/>
                <a:gd name="connsiteX0" fmla="*/ 0 w 1384569"/>
                <a:gd name="connsiteY0" fmla="*/ 1663046 h 1663047"/>
                <a:gd name="connsiteX1" fmla="*/ 600626 w 1384569"/>
                <a:gd name="connsiteY1" fmla="*/ 0 h 1663047"/>
                <a:gd name="connsiteX2" fmla="*/ 1384569 w 1384569"/>
                <a:gd name="connsiteY2" fmla="*/ 969269 h 1663047"/>
                <a:gd name="connsiteX3" fmla="*/ 0 w 1384569"/>
                <a:gd name="connsiteY3" fmla="*/ 1663046 h 1663047"/>
                <a:gd name="connsiteX0" fmla="*/ 0 w 1056866"/>
                <a:gd name="connsiteY0" fmla="*/ 2039594 h 2039594"/>
                <a:gd name="connsiteX1" fmla="*/ 272923 w 1056866"/>
                <a:gd name="connsiteY1" fmla="*/ 0 h 2039594"/>
                <a:gd name="connsiteX2" fmla="*/ 1056866 w 1056866"/>
                <a:gd name="connsiteY2" fmla="*/ 969269 h 2039594"/>
                <a:gd name="connsiteX3" fmla="*/ 0 w 1056866"/>
                <a:gd name="connsiteY3" fmla="*/ 2039594 h 2039594"/>
                <a:gd name="connsiteX0" fmla="*/ 0 w 1056866"/>
                <a:gd name="connsiteY0" fmla="*/ 2037417 h 2037417"/>
                <a:gd name="connsiteX1" fmla="*/ 578313 w 1056866"/>
                <a:gd name="connsiteY1" fmla="*/ 0 h 2037417"/>
                <a:gd name="connsiteX2" fmla="*/ 1056866 w 1056866"/>
                <a:gd name="connsiteY2" fmla="*/ 967092 h 2037417"/>
                <a:gd name="connsiteX3" fmla="*/ 0 w 1056866"/>
                <a:gd name="connsiteY3" fmla="*/ 2037417 h 2037417"/>
                <a:gd name="connsiteX0" fmla="*/ 0 w 1056866"/>
                <a:gd name="connsiteY0" fmla="*/ 2037417 h 2037417"/>
                <a:gd name="connsiteX1" fmla="*/ 578313 w 1056866"/>
                <a:gd name="connsiteY1" fmla="*/ 0 h 2037417"/>
                <a:gd name="connsiteX2" fmla="*/ 1056866 w 1056866"/>
                <a:gd name="connsiteY2" fmla="*/ 967092 h 2037417"/>
                <a:gd name="connsiteX3" fmla="*/ 0 w 1056866"/>
                <a:gd name="connsiteY3" fmla="*/ 2037417 h 203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6866" h="2037417">
                  <a:moveTo>
                    <a:pt x="0" y="2037417"/>
                  </a:moveTo>
                  <a:lnTo>
                    <a:pt x="578313" y="0"/>
                  </a:lnTo>
                  <a:lnTo>
                    <a:pt x="1056866" y="967092"/>
                  </a:lnTo>
                  <a:lnTo>
                    <a:pt x="0" y="2037417"/>
                  </a:lnTo>
                  <a:close/>
                </a:path>
              </a:pathLst>
            </a:custGeom>
            <a:solidFill>
              <a:srgbClr val="FF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 rot="20363042">
              <a:off x="-4893845" y="346359"/>
              <a:ext cx="3456111" cy="563823"/>
            </a:xfrm>
            <a:custGeom>
              <a:avLst/>
              <a:gdLst>
                <a:gd name="connsiteX0" fmla="*/ 0 w 4301893"/>
                <a:gd name="connsiteY0" fmla="*/ 419100 h 419100"/>
                <a:gd name="connsiteX1" fmla="*/ 2150947 w 4301893"/>
                <a:gd name="connsiteY1" fmla="*/ 0 h 419100"/>
                <a:gd name="connsiteX2" fmla="*/ 4301893 w 4301893"/>
                <a:gd name="connsiteY2" fmla="*/ 419100 h 419100"/>
                <a:gd name="connsiteX3" fmla="*/ 0 w 4301893"/>
                <a:gd name="connsiteY3" fmla="*/ 419100 h 419100"/>
                <a:gd name="connsiteX0" fmla="*/ 0 w 3430257"/>
                <a:gd name="connsiteY0" fmla="*/ 563823 h 563823"/>
                <a:gd name="connsiteX1" fmla="*/ 1279311 w 3430257"/>
                <a:gd name="connsiteY1" fmla="*/ 0 h 563823"/>
                <a:gd name="connsiteX2" fmla="*/ 3430257 w 3430257"/>
                <a:gd name="connsiteY2" fmla="*/ 419100 h 563823"/>
                <a:gd name="connsiteX3" fmla="*/ 0 w 3430257"/>
                <a:gd name="connsiteY3" fmla="*/ 563823 h 563823"/>
                <a:gd name="connsiteX0" fmla="*/ 0 w 3456111"/>
                <a:gd name="connsiteY0" fmla="*/ 563823 h 563823"/>
                <a:gd name="connsiteX1" fmla="*/ 1279311 w 3456111"/>
                <a:gd name="connsiteY1" fmla="*/ 0 h 563823"/>
                <a:gd name="connsiteX2" fmla="*/ 3456111 w 3456111"/>
                <a:gd name="connsiteY2" fmla="*/ 215115 h 563823"/>
                <a:gd name="connsiteX3" fmla="*/ 0 w 3456111"/>
                <a:gd name="connsiteY3" fmla="*/ 563823 h 56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111" h="563823">
                  <a:moveTo>
                    <a:pt x="0" y="563823"/>
                  </a:moveTo>
                  <a:lnTo>
                    <a:pt x="1279311" y="0"/>
                  </a:lnTo>
                  <a:lnTo>
                    <a:pt x="3456111" y="215115"/>
                  </a:lnTo>
                  <a:lnTo>
                    <a:pt x="0" y="563823"/>
                  </a:lnTo>
                  <a:close/>
                </a:path>
              </a:pathLst>
            </a:cu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Group 20出自【趣你的PPT】(微信:qunideppt)：最优质的PPT资源库出自【趣你的PPT】(微信:qunideppt)：最优质的PPT资源库"/>
          <p:cNvGrpSpPr/>
          <p:nvPr/>
        </p:nvGrpSpPr>
        <p:grpSpPr>
          <a:xfrm rot="4500000">
            <a:off x="4510500" y="1211596"/>
            <a:ext cx="388205" cy="403116"/>
            <a:chOff x="6804355" y="4217403"/>
            <a:chExt cx="1876218" cy="1948283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 rot="13714021">
              <a:off x="6733491" y="4759974"/>
              <a:ext cx="1948283" cy="863142"/>
            </a:xfrm>
            <a:custGeom>
              <a:avLst/>
              <a:gdLst>
                <a:gd name="connsiteX0" fmla="*/ 0 w 1876218"/>
                <a:gd name="connsiteY0" fmla="*/ 411985 h 411985"/>
                <a:gd name="connsiteX1" fmla="*/ 924675 w 1876218"/>
                <a:gd name="connsiteY1" fmla="*/ 0 h 411985"/>
                <a:gd name="connsiteX2" fmla="*/ 1876218 w 1876218"/>
                <a:gd name="connsiteY2" fmla="*/ 411985 h 411985"/>
                <a:gd name="connsiteX3" fmla="*/ 0 w 1876218"/>
                <a:gd name="connsiteY3" fmla="*/ 411985 h 411985"/>
                <a:gd name="connsiteX0" fmla="*/ 0 w 1876218"/>
                <a:gd name="connsiteY0" fmla="*/ 849977 h 849977"/>
                <a:gd name="connsiteX1" fmla="*/ 1311266 w 1876218"/>
                <a:gd name="connsiteY1" fmla="*/ 0 h 849977"/>
                <a:gd name="connsiteX2" fmla="*/ 1876218 w 1876218"/>
                <a:gd name="connsiteY2" fmla="*/ 849977 h 849977"/>
                <a:gd name="connsiteX3" fmla="*/ 0 w 1876218"/>
                <a:gd name="connsiteY3" fmla="*/ 849977 h 849977"/>
                <a:gd name="connsiteX0" fmla="*/ 0 w 1948283"/>
                <a:gd name="connsiteY0" fmla="*/ 849977 h 849977"/>
                <a:gd name="connsiteX1" fmla="*/ 1311266 w 1948283"/>
                <a:gd name="connsiteY1" fmla="*/ 0 h 849977"/>
                <a:gd name="connsiteX2" fmla="*/ 1948283 w 1948283"/>
                <a:gd name="connsiteY2" fmla="*/ 346113 h 849977"/>
                <a:gd name="connsiteX3" fmla="*/ 0 w 1948283"/>
                <a:gd name="connsiteY3" fmla="*/ 849977 h 849977"/>
                <a:gd name="connsiteX0" fmla="*/ 0 w 1948283"/>
                <a:gd name="connsiteY0" fmla="*/ 863142 h 863142"/>
                <a:gd name="connsiteX1" fmla="*/ 1305946 w 1948283"/>
                <a:gd name="connsiteY1" fmla="*/ 0 h 863142"/>
                <a:gd name="connsiteX2" fmla="*/ 1948283 w 1948283"/>
                <a:gd name="connsiteY2" fmla="*/ 359278 h 863142"/>
                <a:gd name="connsiteX3" fmla="*/ 0 w 1948283"/>
                <a:gd name="connsiteY3" fmla="*/ 863142 h 86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283" h="863142">
                  <a:moveTo>
                    <a:pt x="0" y="863142"/>
                  </a:moveTo>
                  <a:lnTo>
                    <a:pt x="1305946" y="0"/>
                  </a:lnTo>
                  <a:lnTo>
                    <a:pt x="1948283" y="359278"/>
                  </a:lnTo>
                  <a:lnTo>
                    <a:pt x="0" y="86314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6804355" y="5213556"/>
              <a:ext cx="1876218" cy="411985"/>
            </a:xfrm>
            <a:prstGeom prst="triangle">
              <a:avLst>
                <a:gd name="adj" fmla="val 18283"/>
              </a:avLst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 rot="6043715">
              <a:off x="6473859" y="4961899"/>
              <a:ext cx="1143117" cy="277318"/>
            </a:xfrm>
            <a:custGeom>
              <a:avLst/>
              <a:gdLst>
                <a:gd name="connsiteX0" fmla="*/ 0 w 1152022"/>
                <a:gd name="connsiteY0" fmla="*/ 314537 h 314537"/>
                <a:gd name="connsiteX1" fmla="*/ 576011 w 1152022"/>
                <a:gd name="connsiteY1" fmla="*/ 0 h 314537"/>
                <a:gd name="connsiteX2" fmla="*/ 1152022 w 1152022"/>
                <a:gd name="connsiteY2" fmla="*/ 314537 h 314537"/>
                <a:gd name="connsiteX3" fmla="*/ 0 w 1152022"/>
                <a:gd name="connsiteY3" fmla="*/ 314537 h 314537"/>
                <a:gd name="connsiteX0" fmla="*/ 0 w 1152022"/>
                <a:gd name="connsiteY0" fmla="*/ 262147 h 262147"/>
                <a:gd name="connsiteX1" fmla="*/ 689345 w 1152022"/>
                <a:gd name="connsiteY1" fmla="*/ 0 h 262147"/>
                <a:gd name="connsiteX2" fmla="*/ 1152022 w 1152022"/>
                <a:gd name="connsiteY2" fmla="*/ 262147 h 262147"/>
                <a:gd name="connsiteX3" fmla="*/ 0 w 1152022"/>
                <a:gd name="connsiteY3" fmla="*/ 262147 h 262147"/>
                <a:gd name="connsiteX0" fmla="*/ 0 w 1152022"/>
                <a:gd name="connsiteY0" fmla="*/ 279682 h 279682"/>
                <a:gd name="connsiteX1" fmla="*/ 679559 w 1152022"/>
                <a:gd name="connsiteY1" fmla="*/ 0 h 279682"/>
                <a:gd name="connsiteX2" fmla="*/ 1152022 w 1152022"/>
                <a:gd name="connsiteY2" fmla="*/ 279682 h 279682"/>
                <a:gd name="connsiteX3" fmla="*/ 0 w 1152022"/>
                <a:gd name="connsiteY3" fmla="*/ 279682 h 279682"/>
                <a:gd name="connsiteX0" fmla="*/ 0 w 1152022"/>
                <a:gd name="connsiteY0" fmla="*/ 277318 h 277318"/>
                <a:gd name="connsiteX1" fmla="*/ 667081 w 1152022"/>
                <a:gd name="connsiteY1" fmla="*/ 0 h 277318"/>
                <a:gd name="connsiteX2" fmla="*/ 1152022 w 1152022"/>
                <a:gd name="connsiteY2" fmla="*/ 277318 h 277318"/>
                <a:gd name="connsiteX3" fmla="*/ 0 w 1152022"/>
                <a:gd name="connsiteY3" fmla="*/ 277318 h 277318"/>
                <a:gd name="connsiteX0" fmla="*/ 0 w 1143117"/>
                <a:gd name="connsiteY0" fmla="*/ 277318 h 277318"/>
                <a:gd name="connsiteX1" fmla="*/ 667081 w 1143117"/>
                <a:gd name="connsiteY1" fmla="*/ 0 h 277318"/>
                <a:gd name="connsiteX2" fmla="*/ 1143117 w 1143117"/>
                <a:gd name="connsiteY2" fmla="*/ 271249 h 277318"/>
                <a:gd name="connsiteX3" fmla="*/ 0 w 1143117"/>
                <a:gd name="connsiteY3" fmla="*/ 277318 h 2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117" h="277318">
                  <a:moveTo>
                    <a:pt x="0" y="277318"/>
                  </a:moveTo>
                  <a:lnTo>
                    <a:pt x="667081" y="0"/>
                  </a:lnTo>
                  <a:lnTo>
                    <a:pt x="1143117" y="271249"/>
                  </a:lnTo>
                  <a:lnTo>
                    <a:pt x="0" y="277318"/>
                  </a:lnTo>
                  <a:close/>
                </a:path>
              </a:pathLst>
            </a:custGeom>
            <a:solidFill>
              <a:srgbClr val="FF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出自【趣你的PPT】(微信:qunideppt)：最优质的PPT资源库"/>
          <p:cNvSpPr txBox="1"/>
          <p:nvPr/>
        </p:nvSpPr>
        <p:spPr>
          <a:xfrm rot="20973258">
            <a:off x="2183964" y="2611651"/>
            <a:ext cx="658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新年工作规划模板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 rot="20973258">
            <a:off x="2345940" y="3742133"/>
            <a:ext cx="630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 HERE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 rot="20973258">
            <a:off x="2478097" y="4513257"/>
            <a:ext cx="2541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汇报人：趣你的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 rot="20973258">
            <a:off x="4979796" y="4101083"/>
            <a:ext cx="1805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 rot="20981765" flipV="1">
            <a:off x="8954334" y="4701946"/>
            <a:ext cx="3272668" cy="45719"/>
          </a:xfrm>
          <a:custGeom>
            <a:avLst/>
            <a:gdLst>
              <a:gd name="connsiteX0" fmla="*/ 7313126 w 7313126"/>
              <a:gd name="connsiteY0" fmla="*/ 0 h 137792"/>
              <a:gd name="connsiteX1" fmla="*/ 7288075 w 7313126"/>
              <a:gd name="connsiteY1" fmla="*/ 137791 h 137792"/>
              <a:gd name="connsiteX2" fmla="*/ 0 w 7313126"/>
              <a:gd name="connsiteY2" fmla="*/ 137792 h 137792"/>
              <a:gd name="connsiteX3" fmla="*/ 25051 w 7313126"/>
              <a:gd name="connsiteY3" fmla="*/ 0 h 13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3126" h="137792">
                <a:moveTo>
                  <a:pt x="7313126" y="0"/>
                </a:moveTo>
                <a:lnTo>
                  <a:pt x="7288075" y="137791"/>
                </a:lnTo>
                <a:lnTo>
                  <a:pt x="0" y="137792"/>
                </a:lnTo>
                <a:lnTo>
                  <a:pt x="25051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Group 31出自【趣你的PPT】(微信:qunideppt)：最优质的PPT资源库出自【趣你的PPT】(微信:qunideppt)：最优质的PPT资源库"/>
          <p:cNvGrpSpPr/>
          <p:nvPr/>
        </p:nvGrpSpPr>
        <p:grpSpPr>
          <a:xfrm rot="11700000">
            <a:off x="9539771" y="5449571"/>
            <a:ext cx="388205" cy="403116"/>
            <a:chOff x="6804355" y="4217403"/>
            <a:chExt cx="1876218" cy="1948283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 rot="13714021">
              <a:off x="6733491" y="4759974"/>
              <a:ext cx="1948283" cy="863142"/>
            </a:xfrm>
            <a:custGeom>
              <a:avLst/>
              <a:gdLst>
                <a:gd name="connsiteX0" fmla="*/ 0 w 1876218"/>
                <a:gd name="connsiteY0" fmla="*/ 411985 h 411985"/>
                <a:gd name="connsiteX1" fmla="*/ 924675 w 1876218"/>
                <a:gd name="connsiteY1" fmla="*/ 0 h 411985"/>
                <a:gd name="connsiteX2" fmla="*/ 1876218 w 1876218"/>
                <a:gd name="connsiteY2" fmla="*/ 411985 h 411985"/>
                <a:gd name="connsiteX3" fmla="*/ 0 w 1876218"/>
                <a:gd name="connsiteY3" fmla="*/ 411985 h 411985"/>
                <a:gd name="connsiteX0" fmla="*/ 0 w 1876218"/>
                <a:gd name="connsiteY0" fmla="*/ 849977 h 849977"/>
                <a:gd name="connsiteX1" fmla="*/ 1311266 w 1876218"/>
                <a:gd name="connsiteY1" fmla="*/ 0 h 849977"/>
                <a:gd name="connsiteX2" fmla="*/ 1876218 w 1876218"/>
                <a:gd name="connsiteY2" fmla="*/ 849977 h 849977"/>
                <a:gd name="connsiteX3" fmla="*/ 0 w 1876218"/>
                <a:gd name="connsiteY3" fmla="*/ 849977 h 849977"/>
                <a:gd name="connsiteX0" fmla="*/ 0 w 1948283"/>
                <a:gd name="connsiteY0" fmla="*/ 849977 h 849977"/>
                <a:gd name="connsiteX1" fmla="*/ 1311266 w 1948283"/>
                <a:gd name="connsiteY1" fmla="*/ 0 h 849977"/>
                <a:gd name="connsiteX2" fmla="*/ 1948283 w 1948283"/>
                <a:gd name="connsiteY2" fmla="*/ 346113 h 849977"/>
                <a:gd name="connsiteX3" fmla="*/ 0 w 1948283"/>
                <a:gd name="connsiteY3" fmla="*/ 849977 h 849977"/>
                <a:gd name="connsiteX0" fmla="*/ 0 w 1948283"/>
                <a:gd name="connsiteY0" fmla="*/ 863142 h 863142"/>
                <a:gd name="connsiteX1" fmla="*/ 1305946 w 1948283"/>
                <a:gd name="connsiteY1" fmla="*/ 0 h 863142"/>
                <a:gd name="connsiteX2" fmla="*/ 1948283 w 1948283"/>
                <a:gd name="connsiteY2" fmla="*/ 359278 h 863142"/>
                <a:gd name="connsiteX3" fmla="*/ 0 w 1948283"/>
                <a:gd name="connsiteY3" fmla="*/ 863142 h 86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283" h="863142">
                  <a:moveTo>
                    <a:pt x="0" y="863142"/>
                  </a:moveTo>
                  <a:lnTo>
                    <a:pt x="1305946" y="0"/>
                  </a:lnTo>
                  <a:lnTo>
                    <a:pt x="1948283" y="359278"/>
                  </a:lnTo>
                  <a:lnTo>
                    <a:pt x="0" y="86314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6804355" y="5213556"/>
              <a:ext cx="1876218" cy="411985"/>
            </a:xfrm>
            <a:prstGeom prst="triangle">
              <a:avLst>
                <a:gd name="adj" fmla="val 18283"/>
              </a:avLst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 rot="6043715">
              <a:off x="6473859" y="4961899"/>
              <a:ext cx="1143117" cy="277318"/>
            </a:xfrm>
            <a:custGeom>
              <a:avLst/>
              <a:gdLst>
                <a:gd name="connsiteX0" fmla="*/ 0 w 1152022"/>
                <a:gd name="connsiteY0" fmla="*/ 314537 h 314537"/>
                <a:gd name="connsiteX1" fmla="*/ 576011 w 1152022"/>
                <a:gd name="connsiteY1" fmla="*/ 0 h 314537"/>
                <a:gd name="connsiteX2" fmla="*/ 1152022 w 1152022"/>
                <a:gd name="connsiteY2" fmla="*/ 314537 h 314537"/>
                <a:gd name="connsiteX3" fmla="*/ 0 w 1152022"/>
                <a:gd name="connsiteY3" fmla="*/ 314537 h 314537"/>
                <a:gd name="connsiteX0" fmla="*/ 0 w 1152022"/>
                <a:gd name="connsiteY0" fmla="*/ 262147 h 262147"/>
                <a:gd name="connsiteX1" fmla="*/ 689345 w 1152022"/>
                <a:gd name="connsiteY1" fmla="*/ 0 h 262147"/>
                <a:gd name="connsiteX2" fmla="*/ 1152022 w 1152022"/>
                <a:gd name="connsiteY2" fmla="*/ 262147 h 262147"/>
                <a:gd name="connsiteX3" fmla="*/ 0 w 1152022"/>
                <a:gd name="connsiteY3" fmla="*/ 262147 h 262147"/>
                <a:gd name="connsiteX0" fmla="*/ 0 w 1152022"/>
                <a:gd name="connsiteY0" fmla="*/ 279682 h 279682"/>
                <a:gd name="connsiteX1" fmla="*/ 679559 w 1152022"/>
                <a:gd name="connsiteY1" fmla="*/ 0 h 279682"/>
                <a:gd name="connsiteX2" fmla="*/ 1152022 w 1152022"/>
                <a:gd name="connsiteY2" fmla="*/ 279682 h 279682"/>
                <a:gd name="connsiteX3" fmla="*/ 0 w 1152022"/>
                <a:gd name="connsiteY3" fmla="*/ 279682 h 279682"/>
                <a:gd name="connsiteX0" fmla="*/ 0 w 1152022"/>
                <a:gd name="connsiteY0" fmla="*/ 277318 h 277318"/>
                <a:gd name="connsiteX1" fmla="*/ 667081 w 1152022"/>
                <a:gd name="connsiteY1" fmla="*/ 0 h 277318"/>
                <a:gd name="connsiteX2" fmla="*/ 1152022 w 1152022"/>
                <a:gd name="connsiteY2" fmla="*/ 277318 h 277318"/>
                <a:gd name="connsiteX3" fmla="*/ 0 w 1152022"/>
                <a:gd name="connsiteY3" fmla="*/ 277318 h 277318"/>
                <a:gd name="connsiteX0" fmla="*/ 0 w 1143117"/>
                <a:gd name="connsiteY0" fmla="*/ 277318 h 277318"/>
                <a:gd name="connsiteX1" fmla="*/ 667081 w 1143117"/>
                <a:gd name="connsiteY1" fmla="*/ 0 h 277318"/>
                <a:gd name="connsiteX2" fmla="*/ 1143117 w 1143117"/>
                <a:gd name="connsiteY2" fmla="*/ 271249 h 277318"/>
                <a:gd name="connsiteX3" fmla="*/ 0 w 1143117"/>
                <a:gd name="connsiteY3" fmla="*/ 277318 h 2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117" h="277318">
                  <a:moveTo>
                    <a:pt x="0" y="277318"/>
                  </a:moveTo>
                  <a:lnTo>
                    <a:pt x="667081" y="0"/>
                  </a:lnTo>
                  <a:lnTo>
                    <a:pt x="1143117" y="271249"/>
                  </a:lnTo>
                  <a:lnTo>
                    <a:pt x="0" y="277318"/>
                  </a:lnTo>
                  <a:close/>
                </a:path>
              </a:pathLst>
            </a:custGeom>
            <a:solidFill>
              <a:srgbClr val="FF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Group 35出自【趣你的PPT】(微信:qunideppt)：最优质的PPT资源库出自【趣你的PPT】(微信:qunideppt)：最优质的PPT资源库"/>
          <p:cNvGrpSpPr/>
          <p:nvPr/>
        </p:nvGrpSpPr>
        <p:grpSpPr>
          <a:xfrm rot="4500000">
            <a:off x="8604820" y="6235919"/>
            <a:ext cx="409870" cy="236141"/>
            <a:chOff x="2533650" y="5884718"/>
            <a:chExt cx="1689325" cy="973282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2533650" y="5884718"/>
              <a:ext cx="11902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246" h="973282">
                  <a:moveTo>
                    <a:pt x="685800" y="973282"/>
                  </a:moveTo>
                  <a:lnTo>
                    <a:pt x="0" y="0"/>
                  </a:lnTo>
                  <a:lnTo>
                    <a:pt x="1190246" y="973282"/>
                  </a:lnTo>
                  <a:lnTo>
                    <a:pt x="685800" y="97328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2537429" y="5884718"/>
              <a:ext cx="16855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  <a:gd name="connsiteX0" fmla="*/ 1181100 w 1685546"/>
                <a:gd name="connsiteY0" fmla="*/ 973282 h 973282"/>
                <a:gd name="connsiteX1" fmla="*/ 0 w 1685546"/>
                <a:gd name="connsiteY1" fmla="*/ 0 h 973282"/>
                <a:gd name="connsiteX2" fmla="*/ 1685546 w 1685546"/>
                <a:gd name="connsiteY2" fmla="*/ 973282 h 973282"/>
                <a:gd name="connsiteX3" fmla="*/ 1181100 w 16855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546" h="973282">
                  <a:moveTo>
                    <a:pt x="1181100" y="973282"/>
                  </a:moveTo>
                  <a:lnTo>
                    <a:pt x="0" y="0"/>
                  </a:lnTo>
                  <a:lnTo>
                    <a:pt x="1685546" y="973282"/>
                  </a:lnTo>
                  <a:lnTo>
                    <a:pt x="1181100" y="973282"/>
                  </a:lnTo>
                  <a:close/>
                </a:path>
              </a:pathLst>
            </a:cu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34198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2353304" y="2497804"/>
            <a:ext cx="2089141" cy="1894574"/>
          </a:xfrm>
          <a:custGeom>
            <a:avLst/>
            <a:gdLst>
              <a:gd name="connsiteX0" fmla="*/ 2686668 w 2686668"/>
              <a:gd name="connsiteY0" fmla="*/ 0 h 2436452"/>
              <a:gd name="connsiteX1" fmla="*/ 2243717 w 2686668"/>
              <a:gd name="connsiteY1" fmla="*/ 2436452 h 2436452"/>
              <a:gd name="connsiteX2" fmla="*/ 0 w 2686668"/>
              <a:gd name="connsiteY2" fmla="*/ 2436452 h 2436452"/>
              <a:gd name="connsiteX3" fmla="*/ 442950 w 2686668"/>
              <a:gd name="connsiteY3" fmla="*/ 0 h 243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68" h="2436452">
                <a:moveTo>
                  <a:pt x="2686668" y="0"/>
                </a:moveTo>
                <a:lnTo>
                  <a:pt x="2243717" y="2436452"/>
                </a:lnTo>
                <a:lnTo>
                  <a:pt x="0" y="2436452"/>
                </a:lnTo>
                <a:lnTo>
                  <a:pt x="442950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932721" y="4115714"/>
            <a:ext cx="5905975" cy="102164"/>
          </a:xfrm>
          <a:custGeom>
            <a:avLst/>
            <a:gdLst>
              <a:gd name="connsiteX0" fmla="*/ 25051 w 5905975"/>
              <a:gd name="connsiteY0" fmla="*/ 0 h 102164"/>
              <a:gd name="connsiteX1" fmla="*/ 5905975 w 5905975"/>
              <a:gd name="connsiteY1" fmla="*/ 0 h 102164"/>
              <a:gd name="connsiteX2" fmla="*/ 5887402 w 5905975"/>
              <a:gd name="connsiteY2" fmla="*/ 102164 h 102164"/>
              <a:gd name="connsiteX3" fmla="*/ 0 w 5905975"/>
              <a:gd name="connsiteY3" fmla="*/ 102164 h 102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975" h="102164">
                <a:moveTo>
                  <a:pt x="25051" y="0"/>
                </a:moveTo>
                <a:lnTo>
                  <a:pt x="5905975" y="0"/>
                </a:lnTo>
                <a:lnTo>
                  <a:pt x="5887402" y="102164"/>
                </a:lnTo>
                <a:lnTo>
                  <a:pt x="0" y="102164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575678" y="2465623"/>
            <a:ext cx="5055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rgbClr val="C1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今年工作目标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flipV="1">
            <a:off x="3960252" y="4344072"/>
            <a:ext cx="3241490" cy="45719"/>
          </a:xfrm>
          <a:custGeom>
            <a:avLst/>
            <a:gdLst>
              <a:gd name="connsiteX0" fmla="*/ 0 w 3241490"/>
              <a:gd name="connsiteY0" fmla="*/ 45719 h 45719"/>
              <a:gd name="connsiteX1" fmla="*/ 3241490 w 3241490"/>
              <a:gd name="connsiteY1" fmla="*/ 45719 h 45719"/>
              <a:gd name="connsiteX2" fmla="*/ 3233178 w 3241490"/>
              <a:gd name="connsiteY2" fmla="*/ 0 h 45719"/>
              <a:gd name="connsiteX3" fmla="*/ 11211 w 3241490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1490" h="45719">
                <a:moveTo>
                  <a:pt x="0" y="45719"/>
                </a:moveTo>
                <a:lnTo>
                  <a:pt x="3241490" y="45719"/>
                </a:lnTo>
                <a:lnTo>
                  <a:pt x="3233178" y="0"/>
                </a:lnTo>
                <a:lnTo>
                  <a:pt x="11211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477766" y="2770925"/>
            <a:ext cx="1714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707443" y="3445091"/>
            <a:ext cx="467168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264996995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7440149" y="4893"/>
            <a:ext cx="4115959" cy="6878507"/>
          </a:xfrm>
          <a:custGeom>
            <a:avLst/>
            <a:gdLst>
              <a:gd name="T0" fmla="*/ 2631 w 3100"/>
              <a:gd name="T1" fmla="*/ 0 h 5185"/>
              <a:gd name="T2" fmla="*/ 3100 w 3100"/>
              <a:gd name="T3" fmla="*/ 0 h 5185"/>
              <a:gd name="T4" fmla="*/ 469 w 3100"/>
              <a:gd name="T5" fmla="*/ 5185 h 5185"/>
              <a:gd name="T6" fmla="*/ 0 w 3100"/>
              <a:gd name="T7" fmla="*/ 5185 h 5185"/>
              <a:gd name="T8" fmla="*/ 2631 w 3100"/>
              <a:gd name="T9" fmla="*/ 0 h 5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00" h="5185">
                <a:moveTo>
                  <a:pt x="2631" y="0"/>
                </a:moveTo>
                <a:lnTo>
                  <a:pt x="3100" y="0"/>
                </a:lnTo>
                <a:lnTo>
                  <a:pt x="469" y="5185"/>
                </a:lnTo>
                <a:lnTo>
                  <a:pt x="0" y="5185"/>
                </a:lnTo>
                <a:lnTo>
                  <a:pt x="26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9113803" y="940685"/>
            <a:ext cx="1900081" cy="1900081"/>
          </a:xfrm>
          <a:custGeom>
            <a:avLst/>
            <a:gdLst>
              <a:gd name="T0" fmla="*/ 716 w 1432"/>
              <a:gd name="T1" fmla="*/ 0 h 1434"/>
              <a:gd name="T2" fmla="*/ 799 w 1432"/>
              <a:gd name="T3" fmla="*/ 5 h 1434"/>
              <a:gd name="T4" fmla="*/ 880 w 1432"/>
              <a:gd name="T5" fmla="*/ 19 h 1434"/>
              <a:gd name="T6" fmla="*/ 957 w 1432"/>
              <a:gd name="T7" fmla="*/ 43 h 1434"/>
              <a:gd name="T8" fmla="*/ 1031 w 1432"/>
              <a:gd name="T9" fmla="*/ 73 h 1434"/>
              <a:gd name="T10" fmla="*/ 1100 w 1432"/>
              <a:gd name="T11" fmla="*/ 112 h 1434"/>
              <a:gd name="T12" fmla="*/ 1163 w 1432"/>
              <a:gd name="T13" fmla="*/ 158 h 1434"/>
              <a:gd name="T14" fmla="*/ 1223 w 1432"/>
              <a:gd name="T15" fmla="*/ 210 h 1434"/>
              <a:gd name="T16" fmla="*/ 1275 w 1432"/>
              <a:gd name="T17" fmla="*/ 268 h 1434"/>
              <a:gd name="T18" fmla="*/ 1321 w 1432"/>
              <a:gd name="T19" fmla="*/ 333 h 1434"/>
              <a:gd name="T20" fmla="*/ 1360 w 1432"/>
              <a:gd name="T21" fmla="*/ 402 h 1434"/>
              <a:gd name="T22" fmla="*/ 1390 w 1432"/>
              <a:gd name="T23" fmla="*/ 474 h 1434"/>
              <a:gd name="T24" fmla="*/ 1414 w 1432"/>
              <a:gd name="T25" fmla="*/ 553 h 1434"/>
              <a:gd name="T26" fmla="*/ 1428 w 1432"/>
              <a:gd name="T27" fmla="*/ 633 h 1434"/>
              <a:gd name="T28" fmla="*/ 1432 w 1432"/>
              <a:gd name="T29" fmla="*/ 717 h 1434"/>
              <a:gd name="T30" fmla="*/ 1428 w 1432"/>
              <a:gd name="T31" fmla="*/ 800 h 1434"/>
              <a:gd name="T32" fmla="*/ 1414 w 1432"/>
              <a:gd name="T33" fmla="*/ 881 h 1434"/>
              <a:gd name="T34" fmla="*/ 1390 w 1432"/>
              <a:gd name="T35" fmla="*/ 958 h 1434"/>
              <a:gd name="T36" fmla="*/ 1360 w 1432"/>
              <a:gd name="T37" fmla="*/ 1032 h 1434"/>
              <a:gd name="T38" fmla="*/ 1321 w 1432"/>
              <a:gd name="T39" fmla="*/ 1101 h 1434"/>
              <a:gd name="T40" fmla="*/ 1275 w 1432"/>
              <a:gd name="T41" fmla="*/ 1164 h 1434"/>
              <a:gd name="T42" fmla="*/ 1223 w 1432"/>
              <a:gd name="T43" fmla="*/ 1224 h 1434"/>
              <a:gd name="T44" fmla="*/ 1163 w 1432"/>
              <a:gd name="T45" fmla="*/ 1276 h 1434"/>
              <a:gd name="T46" fmla="*/ 1100 w 1432"/>
              <a:gd name="T47" fmla="*/ 1322 h 1434"/>
              <a:gd name="T48" fmla="*/ 1031 w 1432"/>
              <a:gd name="T49" fmla="*/ 1360 h 1434"/>
              <a:gd name="T50" fmla="*/ 957 w 1432"/>
              <a:gd name="T51" fmla="*/ 1391 h 1434"/>
              <a:gd name="T52" fmla="*/ 880 w 1432"/>
              <a:gd name="T53" fmla="*/ 1415 h 1434"/>
              <a:gd name="T54" fmla="*/ 799 w 1432"/>
              <a:gd name="T55" fmla="*/ 1429 h 1434"/>
              <a:gd name="T56" fmla="*/ 716 w 1432"/>
              <a:gd name="T57" fmla="*/ 1434 h 1434"/>
              <a:gd name="T58" fmla="*/ 633 w 1432"/>
              <a:gd name="T59" fmla="*/ 1429 h 1434"/>
              <a:gd name="T60" fmla="*/ 552 w 1432"/>
              <a:gd name="T61" fmla="*/ 1415 h 1434"/>
              <a:gd name="T62" fmla="*/ 475 w 1432"/>
              <a:gd name="T63" fmla="*/ 1391 h 1434"/>
              <a:gd name="T64" fmla="*/ 401 w 1432"/>
              <a:gd name="T65" fmla="*/ 1360 h 1434"/>
              <a:gd name="T66" fmla="*/ 332 w 1432"/>
              <a:gd name="T67" fmla="*/ 1322 h 1434"/>
              <a:gd name="T68" fmla="*/ 267 w 1432"/>
              <a:gd name="T69" fmla="*/ 1276 h 1434"/>
              <a:gd name="T70" fmla="*/ 209 w 1432"/>
              <a:gd name="T71" fmla="*/ 1224 h 1434"/>
              <a:gd name="T72" fmla="*/ 157 w 1432"/>
              <a:gd name="T73" fmla="*/ 1164 h 1434"/>
              <a:gd name="T74" fmla="*/ 111 w 1432"/>
              <a:gd name="T75" fmla="*/ 1101 h 1434"/>
              <a:gd name="T76" fmla="*/ 72 w 1432"/>
              <a:gd name="T77" fmla="*/ 1032 h 1434"/>
              <a:gd name="T78" fmla="*/ 42 w 1432"/>
              <a:gd name="T79" fmla="*/ 958 h 1434"/>
              <a:gd name="T80" fmla="*/ 18 w 1432"/>
              <a:gd name="T81" fmla="*/ 881 h 1434"/>
              <a:gd name="T82" fmla="*/ 4 w 1432"/>
              <a:gd name="T83" fmla="*/ 800 h 1434"/>
              <a:gd name="T84" fmla="*/ 0 w 1432"/>
              <a:gd name="T85" fmla="*/ 717 h 1434"/>
              <a:gd name="T86" fmla="*/ 4 w 1432"/>
              <a:gd name="T87" fmla="*/ 633 h 1434"/>
              <a:gd name="T88" fmla="*/ 18 w 1432"/>
              <a:gd name="T89" fmla="*/ 553 h 1434"/>
              <a:gd name="T90" fmla="*/ 42 w 1432"/>
              <a:gd name="T91" fmla="*/ 474 h 1434"/>
              <a:gd name="T92" fmla="*/ 72 w 1432"/>
              <a:gd name="T93" fmla="*/ 402 h 1434"/>
              <a:gd name="T94" fmla="*/ 111 w 1432"/>
              <a:gd name="T95" fmla="*/ 333 h 1434"/>
              <a:gd name="T96" fmla="*/ 157 w 1432"/>
              <a:gd name="T97" fmla="*/ 268 h 1434"/>
              <a:gd name="T98" fmla="*/ 209 w 1432"/>
              <a:gd name="T99" fmla="*/ 210 h 1434"/>
              <a:gd name="T100" fmla="*/ 267 w 1432"/>
              <a:gd name="T101" fmla="*/ 158 h 1434"/>
              <a:gd name="T102" fmla="*/ 332 w 1432"/>
              <a:gd name="T103" fmla="*/ 112 h 1434"/>
              <a:gd name="T104" fmla="*/ 401 w 1432"/>
              <a:gd name="T105" fmla="*/ 73 h 1434"/>
              <a:gd name="T106" fmla="*/ 475 w 1432"/>
              <a:gd name="T107" fmla="*/ 43 h 1434"/>
              <a:gd name="T108" fmla="*/ 552 w 1432"/>
              <a:gd name="T109" fmla="*/ 19 h 1434"/>
              <a:gd name="T110" fmla="*/ 633 w 1432"/>
              <a:gd name="T111" fmla="*/ 5 h 1434"/>
              <a:gd name="T112" fmla="*/ 716 w 1432"/>
              <a:gd name="T113" fmla="*/ 0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32" h="1434">
                <a:moveTo>
                  <a:pt x="716" y="0"/>
                </a:moveTo>
                <a:lnTo>
                  <a:pt x="799" y="5"/>
                </a:lnTo>
                <a:lnTo>
                  <a:pt x="880" y="19"/>
                </a:lnTo>
                <a:lnTo>
                  <a:pt x="957" y="43"/>
                </a:lnTo>
                <a:lnTo>
                  <a:pt x="1031" y="73"/>
                </a:lnTo>
                <a:lnTo>
                  <a:pt x="1100" y="112"/>
                </a:lnTo>
                <a:lnTo>
                  <a:pt x="1163" y="158"/>
                </a:lnTo>
                <a:lnTo>
                  <a:pt x="1223" y="210"/>
                </a:lnTo>
                <a:lnTo>
                  <a:pt x="1275" y="268"/>
                </a:lnTo>
                <a:lnTo>
                  <a:pt x="1321" y="333"/>
                </a:lnTo>
                <a:lnTo>
                  <a:pt x="1360" y="402"/>
                </a:lnTo>
                <a:lnTo>
                  <a:pt x="1390" y="474"/>
                </a:lnTo>
                <a:lnTo>
                  <a:pt x="1414" y="553"/>
                </a:lnTo>
                <a:lnTo>
                  <a:pt x="1428" y="633"/>
                </a:lnTo>
                <a:lnTo>
                  <a:pt x="1432" y="717"/>
                </a:lnTo>
                <a:lnTo>
                  <a:pt x="1428" y="800"/>
                </a:lnTo>
                <a:lnTo>
                  <a:pt x="1414" y="881"/>
                </a:lnTo>
                <a:lnTo>
                  <a:pt x="1390" y="958"/>
                </a:lnTo>
                <a:lnTo>
                  <a:pt x="1360" y="1032"/>
                </a:lnTo>
                <a:lnTo>
                  <a:pt x="1321" y="1101"/>
                </a:lnTo>
                <a:lnTo>
                  <a:pt x="1275" y="1164"/>
                </a:lnTo>
                <a:lnTo>
                  <a:pt x="1223" y="1224"/>
                </a:lnTo>
                <a:lnTo>
                  <a:pt x="1163" y="1276"/>
                </a:lnTo>
                <a:lnTo>
                  <a:pt x="1100" y="1322"/>
                </a:lnTo>
                <a:lnTo>
                  <a:pt x="1031" y="1360"/>
                </a:lnTo>
                <a:lnTo>
                  <a:pt x="957" y="1391"/>
                </a:lnTo>
                <a:lnTo>
                  <a:pt x="880" y="1415"/>
                </a:lnTo>
                <a:lnTo>
                  <a:pt x="799" y="1429"/>
                </a:lnTo>
                <a:lnTo>
                  <a:pt x="716" y="1434"/>
                </a:lnTo>
                <a:lnTo>
                  <a:pt x="633" y="1429"/>
                </a:lnTo>
                <a:lnTo>
                  <a:pt x="552" y="1415"/>
                </a:lnTo>
                <a:lnTo>
                  <a:pt x="475" y="1391"/>
                </a:lnTo>
                <a:lnTo>
                  <a:pt x="401" y="1360"/>
                </a:lnTo>
                <a:lnTo>
                  <a:pt x="332" y="1322"/>
                </a:lnTo>
                <a:lnTo>
                  <a:pt x="267" y="1276"/>
                </a:lnTo>
                <a:lnTo>
                  <a:pt x="209" y="1224"/>
                </a:lnTo>
                <a:lnTo>
                  <a:pt x="157" y="1164"/>
                </a:lnTo>
                <a:lnTo>
                  <a:pt x="111" y="1101"/>
                </a:lnTo>
                <a:lnTo>
                  <a:pt x="72" y="1032"/>
                </a:lnTo>
                <a:lnTo>
                  <a:pt x="42" y="958"/>
                </a:lnTo>
                <a:lnTo>
                  <a:pt x="18" y="881"/>
                </a:lnTo>
                <a:lnTo>
                  <a:pt x="4" y="800"/>
                </a:lnTo>
                <a:lnTo>
                  <a:pt x="0" y="717"/>
                </a:lnTo>
                <a:lnTo>
                  <a:pt x="4" y="633"/>
                </a:lnTo>
                <a:lnTo>
                  <a:pt x="18" y="553"/>
                </a:lnTo>
                <a:lnTo>
                  <a:pt x="42" y="474"/>
                </a:lnTo>
                <a:lnTo>
                  <a:pt x="72" y="402"/>
                </a:lnTo>
                <a:lnTo>
                  <a:pt x="111" y="333"/>
                </a:lnTo>
                <a:lnTo>
                  <a:pt x="157" y="268"/>
                </a:lnTo>
                <a:lnTo>
                  <a:pt x="209" y="210"/>
                </a:lnTo>
                <a:lnTo>
                  <a:pt x="267" y="158"/>
                </a:lnTo>
                <a:lnTo>
                  <a:pt x="332" y="112"/>
                </a:lnTo>
                <a:lnTo>
                  <a:pt x="401" y="73"/>
                </a:lnTo>
                <a:lnTo>
                  <a:pt x="475" y="43"/>
                </a:lnTo>
                <a:lnTo>
                  <a:pt x="552" y="19"/>
                </a:lnTo>
                <a:lnTo>
                  <a:pt x="633" y="5"/>
                </a:lnTo>
                <a:lnTo>
                  <a:pt x="716" y="0"/>
                </a:lnTo>
                <a:close/>
              </a:path>
            </a:pathLst>
          </a:custGeom>
          <a:solidFill>
            <a:srgbClr val="FF5353"/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857721" y="2126907"/>
            <a:ext cx="2613939" cy="2613940"/>
          </a:xfrm>
          <a:custGeom>
            <a:avLst/>
            <a:gdLst>
              <a:gd name="T0" fmla="*/ 1080 w 1970"/>
              <a:gd name="T1" fmla="*/ 5 h 1971"/>
              <a:gd name="T2" fmla="*/ 1261 w 1970"/>
              <a:gd name="T3" fmla="*/ 40 h 1971"/>
              <a:gd name="T4" fmla="*/ 1430 w 1970"/>
              <a:gd name="T5" fmla="*/ 106 h 1971"/>
              <a:gd name="T6" fmla="*/ 1581 w 1970"/>
              <a:gd name="T7" fmla="*/ 200 h 1971"/>
              <a:gd name="T8" fmla="*/ 1712 w 1970"/>
              <a:gd name="T9" fmla="*/ 320 h 1971"/>
              <a:gd name="T10" fmla="*/ 1820 w 1970"/>
              <a:gd name="T11" fmla="*/ 462 h 1971"/>
              <a:gd name="T12" fmla="*/ 1900 w 1970"/>
              <a:gd name="T13" fmla="*/ 622 h 1971"/>
              <a:gd name="T14" fmla="*/ 1952 w 1970"/>
              <a:gd name="T15" fmla="*/ 799 h 1971"/>
              <a:gd name="T16" fmla="*/ 1970 w 1970"/>
              <a:gd name="T17" fmla="*/ 985 h 1971"/>
              <a:gd name="T18" fmla="*/ 1952 w 1970"/>
              <a:gd name="T19" fmla="*/ 1172 h 1971"/>
              <a:gd name="T20" fmla="*/ 1900 w 1970"/>
              <a:gd name="T21" fmla="*/ 1348 h 1971"/>
              <a:gd name="T22" fmla="*/ 1820 w 1970"/>
              <a:gd name="T23" fmla="*/ 1508 h 1971"/>
              <a:gd name="T24" fmla="*/ 1712 w 1970"/>
              <a:gd name="T25" fmla="*/ 1649 h 1971"/>
              <a:gd name="T26" fmla="*/ 1581 w 1970"/>
              <a:gd name="T27" fmla="*/ 1771 h 1971"/>
              <a:gd name="T28" fmla="*/ 1430 w 1970"/>
              <a:gd name="T29" fmla="*/ 1865 h 1971"/>
              <a:gd name="T30" fmla="*/ 1261 w 1970"/>
              <a:gd name="T31" fmla="*/ 1931 h 1971"/>
              <a:gd name="T32" fmla="*/ 1080 w 1970"/>
              <a:gd name="T33" fmla="*/ 1966 h 1971"/>
              <a:gd name="T34" fmla="*/ 890 w 1970"/>
              <a:gd name="T35" fmla="*/ 1966 h 1971"/>
              <a:gd name="T36" fmla="*/ 709 w 1970"/>
              <a:gd name="T37" fmla="*/ 1931 h 1971"/>
              <a:gd name="T38" fmla="*/ 540 w 1970"/>
              <a:gd name="T39" fmla="*/ 1865 h 1971"/>
              <a:gd name="T40" fmla="*/ 389 w 1970"/>
              <a:gd name="T41" fmla="*/ 1771 h 1971"/>
              <a:gd name="T42" fmla="*/ 258 w 1970"/>
              <a:gd name="T43" fmla="*/ 1649 h 1971"/>
              <a:gd name="T44" fmla="*/ 150 w 1970"/>
              <a:gd name="T45" fmla="*/ 1508 h 1971"/>
              <a:gd name="T46" fmla="*/ 69 w 1970"/>
              <a:gd name="T47" fmla="*/ 1348 h 1971"/>
              <a:gd name="T48" fmla="*/ 17 w 1970"/>
              <a:gd name="T49" fmla="*/ 1172 h 1971"/>
              <a:gd name="T50" fmla="*/ 0 w 1970"/>
              <a:gd name="T51" fmla="*/ 985 h 1971"/>
              <a:gd name="T52" fmla="*/ 17 w 1970"/>
              <a:gd name="T53" fmla="*/ 799 h 1971"/>
              <a:gd name="T54" fmla="*/ 69 w 1970"/>
              <a:gd name="T55" fmla="*/ 622 h 1971"/>
              <a:gd name="T56" fmla="*/ 150 w 1970"/>
              <a:gd name="T57" fmla="*/ 462 h 1971"/>
              <a:gd name="T58" fmla="*/ 258 w 1970"/>
              <a:gd name="T59" fmla="*/ 320 h 1971"/>
              <a:gd name="T60" fmla="*/ 389 w 1970"/>
              <a:gd name="T61" fmla="*/ 200 h 1971"/>
              <a:gd name="T62" fmla="*/ 540 w 1970"/>
              <a:gd name="T63" fmla="*/ 106 h 1971"/>
              <a:gd name="T64" fmla="*/ 709 w 1970"/>
              <a:gd name="T65" fmla="*/ 40 h 1971"/>
              <a:gd name="T66" fmla="*/ 890 w 1970"/>
              <a:gd name="T67" fmla="*/ 5 h 1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70" h="1971">
                <a:moveTo>
                  <a:pt x="986" y="0"/>
                </a:moveTo>
                <a:lnTo>
                  <a:pt x="1080" y="5"/>
                </a:lnTo>
                <a:lnTo>
                  <a:pt x="1171" y="18"/>
                </a:lnTo>
                <a:lnTo>
                  <a:pt x="1261" y="40"/>
                </a:lnTo>
                <a:lnTo>
                  <a:pt x="1348" y="70"/>
                </a:lnTo>
                <a:lnTo>
                  <a:pt x="1430" y="106"/>
                </a:lnTo>
                <a:lnTo>
                  <a:pt x="1507" y="150"/>
                </a:lnTo>
                <a:lnTo>
                  <a:pt x="1581" y="200"/>
                </a:lnTo>
                <a:lnTo>
                  <a:pt x="1649" y="259"/>
                </a:lnTo>
                <a:lnTo>
                  <a:pt x="1712" y="320"/>
                </a:lnTo>
                <a:lnTo>
                  <a:pt x="1770" y="389"/>
                </a:lnTo>
                <a:lnTo>
                  <a:pt x="1820" y="462"/>
                </a:lnTo>
                <a:lnTo>
                  <a:pt x="1864" y="540"/>
                </a:lnTo>
                <a:lnTo>
                  <a:pt x="1900" y="622"/>
                </a:lnTo>
                <a:lnTo>
                  <a:pt x="1930" y="709"/>
                </a:lnTo>
                <a:lnTo>
                  <a:pt x="1952" y="799"/>
                </a:lnTo>
                <a:lnTo>
                  <a:pt x="1965" y="890"/>
                </a:lnTo>
                <a:lnTo>
                  <a:pt x="1970" y="985"/>
                </a:lnTo>
                <a:lnTo>
                  <a:pt x="1965" y="1081"/>
                </a:lnTo>
                <a:lnTo>
                  <a:pt x="1952" y="1172"/>
                </a:lnTo>
                <a:lnTo>
                  <a:pt x="1930" y="1262"/>
                </a:lnTo>
                <a:lnTo>
                  <a:pt x="1900" y="1348"/>
                </a:lnTo>
                <a:lnTo>
                  <a:pt x="1864" y="1430"/>
                </a:lnTo>
                <a:lnTo>
                  <a:pt x="1820" y="1508"/>
                </a:lnTo>
                <a:lnTo>
                  <a:pt x="1770" y="1582"/>
                </a:lnTo>
                <a:lnTo>
                  <a:pt x="1712" y="1649"/>
                </a:lnTo>
                <a:lnTo>
                  <a:pt x="1649" y="1712"/>
                </a:lnTo>
                <a:lnTo>
                  <a:pt x="1581" y="1771"/>
                </a:lnTo>
                <a:lnTo>
                  <a:pt x="1507" y="1821"/>
                </a:lnTo>
                <a:lnTo>
                  <a:pt x="1430" y="1865"/>
                </a:lnTo>
                <a:lnTo>
                  <a:pt x="1348" y="1901"/>
                </a:lnTo>
                <a:lnTo>
                  <a:pt x="1261" y="1931"/>
                </a:lnTo>
                <a:lnTo>
                  <a:pt x="1171" y="1953"/>
                </a:lnTo>
                <a:lnTo>
                  <a:pt x="1080" y="1966"/>
                </a:lnTo>
                <a:lnTo>
                  <a:pt x="986" y="1971"/>
                </a:lnTo>
                <a:lnTo>
                  <a:pt x="890" y="1966"/>
                </a:lnTo>
                <a:lnTo>
                  <a:pt x="798" y="1953"/>
                </a:lnTo>
                <a:lnTo>
                  <a:pt x="709" y="1931"/>
                </a:lnTo>
                <a:lnTo>
                  <a:pt x="622" y="1901"/>
                </a:lnTo>
                <a:lnTo>
                  <a:pt x="540" y="1865"/>
                </a:lnTo>
                <a:lnTo>
                  <a:pt x="463" y="1821"/>
                </a:lnTo>
                <a:lnTo>
                  <a:pt x="389" y="1771"/>
                </a:lnTo>
                <a:lnTo>
                  <a:pt x="321" y="1712"/>
                </a:lnTo>
                <a:lnTo>
                  <a:pt x="258" y="1649"/>
                </a:lnTo>
                <a:lnTo>
                  <a:pt x="200" y="1582"/>
                </a:lnTo>
                <a:lnTo>
                  <a:pt x="150" y="1508"/>
                </a:lnTo>
                <a:lnTo>
                  <a:pt x="105" y="1430"/>
                </a:lnTo>
                <a:lnTo>
                  <a:pt x="69" y="1348"/>
                </a:lnTo>
                <a:lnTo>
                  <a:pt x="39" y="1262"/>
                </a:lnTo>
                <a:lnTo>
                  <a:pt x="17" y="1172"/>
                </a:lnTo>
                <a:lnTo>
                  <a:pt x="5" y="1081"/>
                </a:lnTo>
                <a:lnTo>
                  <a:pt x="0" y="985"/>
                </a:lnTo>
                <a:lnTo>
                  <a:pt x="5" y="890"/>
                </a:lnTo>
                <a:lnTo>
                  <a:pt x="17" y="799"/>
                </a:lnTo>
                <a:lnTo>
                  <a:pt x="39" y="709"/>
                </a:lnTo>
                <a:lnTo>
                  <a:pt x="69" y="622"/>
                </a:lnTo>
                <a:lnTo>
                  <a:pt x="105" y="540"/>
                </a:lnTo>
                <a:lnTo>
                  <a:pt x="150" y="462"/>
                </a:lnTo>
                <a:lnTo>
                  <a:pt x="200" y="389"/>
                </a:lnTo>
                <a:lnTo>
                  <a:pt x="258" y="320"/>
                </a:lnTo>
                <a:lnTo>
                  <a:pt x="321" y="259"/>
                </a:lnTo>
                <a:lnTo>
                  <a:pt x="389" y="200"/>
                </a:lnTo>
                <a:lnTo>
                  <a:pt x="463" y="150"/>
                </a:lnTo>
                <a:lnTo>
                  <a:pt x="540" y="106"/>
                </a:lnTo>
                <a:lnTo>
                  <a:pt x="622" y="70"/>
                </a:lnTo>
                <a:lnTo>
                  <a:pt x="709" y="40"/>
                </a:lnTo>
                <a:lnTo>
                  <a:pt x="798" y="18"/>
                </a:lnTo>
                <a:lnTo>
                  <a:pt x="890" y="5"/>
                </a:lnTo>
                <a:lnTo>
                  <a:pt x="986" y="0"/>
                </a:lnTo>
                <a:close/>
              </a:path>
            </a:pathLst>
          </a:custGeom>
          <a:solidFill>
            <a:srgbClr val="C10001"/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9498128" y="3637505"/>
            <a:ext cx="1900081" cy="1900081"/>
          </a:xfrm>
          <a:custGeom>
            <a:avLst/>
            <a:gdLst>
              <a:gd name="T0" fmla="*/ 717 w 1432"/>
              <a:gd name="T1" fmla="*/ 0 h 1434"/>
              <a:gd name="T2" fmla="*/ 800 w 1432"/>
              <a:gd name="T3" fmla="*/ 5 h 1434"/>
              <a:gd name="T4" fmla="*/ 880 w 1432"/>
              <a:gd name="T5" fmla="*/ 19 h 1434"/>
              <a:gd name="T6" fmla="*/ 958 w 1432"/>
              <a:gd name="T7" fmla="*/ 43 h 1434"/>
              <a:gd name="T8" fmla="*/ 1032 w 1432"/>
              <a:gd name="T9" fmla="*/ 74 h 1434"/>
              <a:gd name="T10" fmla="*/ 1099 w 1432"/>
              <a:gd name="T11" fmla="*/ 112 h 1434"/>
              <a:gd name="T12" fmla="*/ 1164 w 1432"/>
              <a:gd name="T13" fmla="*/ 158 h 1434"/>
              <a:gd name="T14" fmla="*/ 1222 w 1432"/>
              <a:gd name="T15" fmla="*/ 211 h 1434"/>
              <a:gd name="T16" fmla="*/ 1274 w 1432"/>
              <a:gd name="T17" fmla="*/ 270 h 1434"/>
              <a:gd name="T18" fmla="*/ 1321 w 1432"/>
              <a:gd name="T19" fmla="*/ 333 h 1434"/>
              <a:gd name="T20" fmla="*/ 1359 w 1432"/>
              <a:gd name="T21" fmla="*/ 402 h 1434"/>
              <a:gd name="T22" fmla="*/ 1391 w 1432"/>
              <a:gd name="T23" fmla="*/ 476 h 1434"/>
              <a:gd name="T24" fmla="*/ 1413 w 1432"/>
              <a:gd name="T25" fmla="*/ 553 h 1434"/>
              <a:gd name="T26" fmla="*/ 1427 w 1432"/>
              <a:gd name="T27" fmla="*/ 634 h 1434"/>
              <a:gd name="T28" fmla="*/ 1432 w 1432"/>
              <a:gd name="T29" fmla="*/ 717 h 1434"/>
              <a:gd name="T30" fmla="*/ 1427 w 1432"/>
              <a:gd name="T31" fmla="*/ 801 h 1434"/>
              <a:gd name="T32" fmla="*/ 1413 w 1432"/>
              <a:gd name="T33" fmla="*/ 882 h 1434"/>
              <a:gd name="T34" fmla="*/ 1391 w 1432"/>
              <a:gd name="T35" fmla="*/ 960 h 1434"/>
              <a:gd name="T36" fmla="*/ 1359 w 1432"/>
              <a:gd name="T37" fmla="*/ 1032 h 1434"/>
              <a:gd name="T38" fmla="*/ 1321 w 1432"/>
              <a:gd name="T39" fmla="*/ 1101 h 1434"/>
              <a:gd name="T40" fmla="*/ 1274 w 1432"/>
              <a:gd name="T41" fmla="*/ 1166 h 1434"/>
              <a:gd name="T42" fmla="*/ 1222 w 1432"/>
              <a:gd name="T43" fmla="*/ 1224 h 1434"/>
              <a:gd name="T44" fmla="*/ 1164 w 1432"/>
              <a:gd name="T45" fmla="*/ 1276 h 1434"/>
              <a:gd name="T46" fmla="*/ 1099 w 1432"/>
              <a:gd name="T47" fmla="*/ 1322 h 1434"/>
              <a:gd name="T48" fmla="*/ 1032 w 1432"/>
              <a:gd name="T49" fmla="*/ 1361 h 1434"/>
              <a:gd name="T50" fmla="*/ 958 w 1432"/>
              <a:gd name="T51" fmla="*/ 1393 h 1434"/>
              <a:gd name="T52" fmla="*/ 880 w 1432"/>
              <a:gd name="T53" fmla="*/ 1415 h 1434"/>
              <a:gd name="T54" fmla="*/ 800 w 1432"/>
              <a:gd name="T55" fmla="*/ 1429 h 1434"/>
              <a:gd name="T56" fmla="*/ 717 w 1432"/>
              <a:gd name="T57" fmla="*/ 1434 h 1434"/>
              <a:gd name="T58" fmla="*/ 632 w 1432"/>
              <a:gd name="T59" fmla="*/ 1429 h 1434"/>
              <a:gd name="T60" fmla="*/ 551 w 1432"/>
              <a:gd name="T61" fmla="*/ 1415 h 1434"/>
              <a:gd name="T62" fmla="*/ 474 w 1432"/>
              <a:gd name="T63" fmla="*/ 1393 h 1434"/>
              <a:gd name="T64" fmla="*/ 400 w 1432"/>
              <a:gd name="T65" fmla="*/ 1361 h 1434"/>
              <a:gd name="T66" fmla="*/ 332 w 1432"/>
              <a:gd name="T67" fmla="*/ 1322 h 1434"/>
              <a:gd name="T68" fmla="*/ 268 w 1432"/>
              <a:gd name="T69" fmla="*/ 1276 h 1434"/>
              <a:gd name="T70" fmla="*/ 210 w 1432"/>
              <a:gd name="T71" fmla="*/ 1224 h 1434"/>
              <a:gd name="T72" fmla="*/ 158 w 1432"/>
              <a:gd name="T73" fmla="*/ 1166 h 1434"/>
              <a:gd name="T74" fmla="*/ 110 w 1432"/>
              <a:gd name="T75" fmla="*/ 1101 h 1434"/>
              <a:gd name="T76" fmla="*/ 73 w 1432"/>
              <a:gd name="T77" fmla="*/ 1032 h 1434"/>
              <a:gd name="T78" fmla="*/ 41 w 1432"/>
              <a:gd name="T79" fmla="*/ 960 h 1434"/>
              <a:gd name="T80" fmla="*/ 19 w 1432"/>
              <a:gd name="T81" fmla="*/ 882 h 1434"/>
              <a:gd name="T82" fmla="*/ 5 w 1432"/>
              <a:gd name="T83" fmla="*/ 801 h 1434"/>
              <a:gd name="T84" fmla="*/ 0 w 1432"/>
              <a:gd name="T85" fmla="*/ 717 h 1434"/>
              <a:gd name="T86" fmla="*/ 5 w 1432"/>
              <a:gd name="T87" fmla="*/ 634 h 1434"/>
              <a:gd name="T88" fmla="*/ 19 w 1432"/>
              <a:gd name="T89" fmla="*/ 553 h 1434"/>
              <a:gd name="T90" fmla="*/ 41 w 1432"/>
              <a:gd name="T91" fmla="*/ 476 h 1434"/>
              <a:gd name="T92" fmla="*/ 73 w 1432"/>
              <a:gd name="T93" fmla="*/ 402 h 1434"/>
              <a:gd name="T94" fmla="*/ 110 w 1432"/>
              <a:gd name="T95" fmla="*/ 333 h 1434"/>
              <a:gd name="T96" fmla="*/ 158 w 1432"/>
              <a:gd name="T97" fmla="*/ 270 h 1434"/>
              <a:gd name="T98" fmla="*/ 210 w 1432"/>
              <a:gd name="T99" fmla="*/ 211 h 1434"/>
              <a:gd name="T100" fmla="*/ 268 w 1432"/>
              <a:gd name="T101" fmla="*/ 158 h 1434"/>
              <a:gd name="T102" fmla="*/ 332 w 1432"/>
              <a:gd name="T103" fmla="*/ 112 h 1434"/>
              <a:gd name="T104" fmla="*/ 400 w 1432"/>
              <a:gd name="T105" fmla="*/ 74 h 1434"/>
              <a:gd name="T106" fmla="*/ 474 w 1432"/>
              <a:gd name="T107" fmla="*/ 43 h 1434"/>
              <a:gd name="T108" fmla="*/ 551 w 1432"/>
              <a:gd name="T109" fmla="*/ 19 h 1434"/>
              <a:gd name="T110" fmla="*/ 632 w 1432"/>
              <a:gd name="T111" fmla="*/ 5 h 1434"/>
              <a:gd name="T112" fmla="*/ 717 w 1432"/>
              <a:gd name="T113" fmla="*/ 0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32" h="1434">
                <a:moveTo>
                  <a:pt x="717" y="0"/>
                </a:moveTo>
                <a:lnTo>
                  <a:pt x="800" y="5"/>
                </a:lnTo>
                <a:lnTo>
                  <a:pt x="880" y="19"/>
                </a:lnTo>
                <a:lnTo>
                  <a:pt x="958" y="43"/>
                </a:lnTo>
                <a:lnTo>
                  <a:pt x="1032" y="74"/>
                </a:lnTo>
                <a:lnTo>
                  <a:pt x="1099" y="112"/>
                </a:lnTo>
                <a:lnTo>
                  <a:pt x="1164" y="158"/>
                </a:lnTo>
                <a:lnTo>
                  <a:pt x="1222" y="211"/>
                </a:lnTo>
                <a:lnTo>
                  <a:pt x="1274" y="270"/>
                </a:lnTo>
                <a:lnTo>
                  <a:pt x="1321" y="333"/>
                </a:lnTo>
                <a:lnTo>
                  <a:pt x="1359" y="402"/>
                </a:lnTo>
                <a:lnTo>
                  <a:pt x="1391" y="476"/>
                </a:lnTo>
                <a:lnTo>
                  <a:pt x="1413" y="553"/>
                </a:lnTo>
                <a:lnTo>
                  <a:pt x="1427" y="634"/>
                </a:lnTo>
                <a:lnTo>
                  <a:pt x="1432" y="717"/>
                </a:lnTo>
                <a:lnTo>
                  <a:pt x="1427" y="801"/>
                </a:lnTo>
                <a:lnTo>
                  <a:pt x="1413" y="882"/>
                </a:lnTo>
                <a:lnTo>
                  <a:pt x="1391" y="960"/>
                </a:lnTo>
                <a:lnTo>
                  <a:pt x="1359" y="1032"/>
                </a:lnTo>
                <a:lnTo>
                  <a:pt x="1321" y="1101"/>
                </a:lnTo>
                <a:lnTo>
                  <a:pt x="1274" y="1166"/>
                </a:lnTo>
                <a:lnTo>
                  <a:pt x="1222" y="1224"/>
                </a:lnTo>
                <a:lnTo>
                  <a:pt x="1164" y="1276"/>
                </a:lnTo>
                <a:lnTo>
                  <a:pt x="1099" y="1322"/>
                </a:lnTo>
                <a:lnTo>
                  <a:pt x="1032" y="1361"/>
                </a:lnTo>
                <a:lnTo>
                  <a:pt x="958" y="1393"/>
                </a:lnTo>
                <a:lnTo>
                  <a:pt x="880" y="1415"/>
                </a:lnTo>
                <a:lnTo>
                  <a:pt x="800" y="1429"/>
                </a:lnTo>
                <a:lnTo>
                  <a:pt x="717" y="1434"/>
                </a:lnTo>
                <a:lnTo>
                  <a:pt x="632" y="1429"/>
                </a:lnTo>
                <a:lnTo>
                  <a:pt x="551" y="1415"/>
                </a:lnTo>
                <a:lnTo>
                  <a:pt x="474" y="1393"/>
                </a:lnTo>
                <a:lnTo>
                  <a:pt x="400" y="1361"/>
                </a:lnTo>
                <a:lnTo>
                  <a:pt x="332" y="1322"/>
                </a:lnTo>
                <a:lnTo>
                  <a:pt x="268" y="1276"/>
                </a:lnTo>
                <a:lnTo>
                  <a:pt x="210" y="1224"/>
                </a:lnTo>
                <a:lnTo>
                  <a:pt x="158" y="1166"/>
                </a:lnTo>
                <a:lnTo>
                  <a:pt x="110" y="1101"/>
                </a:lnTo>
                <a:lnTo>
                  <a:pt x="73" y="1032"/>
                </a:lnTo>
                <a:lnTo>
                  <a:pt x="41" y="960"/>
                </a:lnTo>
                <a:lnTo>
                  <a:pt x="19" y="882"/>
                </a:lnTo>
                <a:lnTo>
                  <a:pt x="5" y="801"/>
                </a:lnTo>
                <a:lnTo>
                  <a:pt x="0" y="717"/>
                </a:lnTo>
                <a:lnTo>
                  <a:pt x="5" y="634"/>
                </a:lnTo>
                <a:lnTo>
                  <a:pt x="19" y="553"/>
                </a:lnTo>
                <a:lnTo>
                  <a:pt x="41" y="476"/>
                </a:lnTo>
                <a:lnTo>
                  <a:pt x="73" y="402"/>
                </a:lnTo>
                <a:lnTo>
                  <a:pt x="110" y="333"/>
                </a:lnTo>
                <a:lnTo>
                  <a:pt x="158" y="270"/>
                </a:lnTo>
                <a:lnTo>
                  <a:pt x="210" y="211"/>
                </a:lnTo>
                <a:lnTo>
                  <a:pt x="268" y="158"/>
                </a:lnTo>
                <a:lnTo>
                  <a:pt x="332" y="112"/>
                </a:lnTo>
                <a:lnTo>
                  <a:pt x="400" y="74"/>
                </a:lnTo>
                <a:lnTo>
                  <a:pt x="474" y="43"/>
                </a:lnTo>
                <a:lnTo>
                  <a:pt x="551" y="19"/>
                </a:lnTo>
                <a:lnTo>
                  <a:pt x="632" y="5"/>
                </a:lnTo>
                <a:lnTo>
                  <a:pt x="717" y="0"/>
                </a:lnTo>
                <a:close/>
              </a:path>
            </a:pathLst>
          </a:custGeom>
          <a:solidFill>
            <a:srgbClr val="FF5353"/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756420" y="2193250"/>
            <a:ext cx="1902736" cy="1900081"/>
          </a:xfrm>
          <a:custGeom>
            <a:avLst/>
            <a:gdLst>
              <a:gd name="T0" fmla="*/ 717 w 1433"/>
              <a:gd name="T1" fmla="*/ 0 h 1431"/>
              <a:gd name="T2" fmla="*/ 800 w 1433"/>
              <a:gd name="T3" fmla="*/ 4 h 1431"/>
              <a:gd name="T4" fmla="*/ 880 w 1433"/>
              <a:gd name="T5" fmla="*/ 19 h 1431"/>
              <a:gd name="T6" fmla="*/ 958 w 1433"/>
              <a:gd name="T7" fmla="*/ 41 h 1431"/>
              <a:gd name="T8" fmla="*/ 1032 w 1433"/>
              <a:gd name="T9" fmla="*/ 72 h 1431"/>
              <a:gd name="T10" fmla="*/ 1101 w 1433"/>
              <a:gd name="T11" fmla="*/ 110 h 1431"/>
              <a:gd name="T12" fmla="*/ 1165 w 1433"/>
              <a:gd name="T13" fmla="*/ 156 h 1431"/>
              <a:gd name="T14" fmla="*/ 1224 w 1433"/>
              <a:gd name="T15" fmla="*/ 209 h 1431"/>
              <a:gd name="T16" fmla="*/ 1276 w 1433"/>
              <a:gd name="T17" fmla="*/ 267 h 1431"/>
              <a:gd name="T18" fmla="*/ 1321 w 1433"/>
              <a:gd name="T19" fmla="*/ 332 h 1431"/>
              <a:gd name="T20" fmla="*/ 1361 w 1433"/>
              <a:gd name="T21" fmla="*/ 400 h 1431"/>
              <a:gd name="T22" fmla="*/ 1391 w 1433"/>
              <a:gd name="T23" fmla="*/ 474 h 1431"/>
              <a:gd name="T24" fmla="*/ 1414 w 1433"/>
              <a:gd name="T25" fmla="*/ 551 h 1431"/>
              <a:gd name="T26" fmla="*/ 1428 w 1433"/>
              <a:gd name="T27" fmla="*/ 631 h 1431"/>
              <a:gd name="T28" fmla="*/ 1433 w 1433"/>
              <a:gd name="T29" fmla="*/ 715 h 1431"/>
              <a:gd name="T30" fmla="*/ 1428 w 1433"/>
              <a:gd name="T31" fmla="*/ 798 h 1431"/>
              <a:gd name="T32" fmla="*/ 1414 w 1433"/>
              <a:gd name="T33" fmla="*/ 880 h 1431"/>
              <a:gd name="T34" fmla="*/ 1391 w 1433"/>
              <a:gd name="T35" fmla="*/ 957 h 1431"/>
              <a:gd name="T36" fmla="*/ 1361 w 1433"/>
              <a:gd name="T37" fmla="*/ 1030 h 1431"/>
              <a:gd name="T38" fmla="*/ 1321 w 1433"/>
              <a:gd name="T39" fmla="*/ 1099 h 1431"/>
              <a:gd name="T40" fmla="*/ 1276 w 1433"/>
              <a:gd name="T41" fmla="*/ 1164 h 1431"/>
              <a:gd name="T42" fmla="*/ 1224 w 1433"/>
              <a:gd name="T43" fmla="*/ 1222 h 1431"/>
              <a:gd name="T44" fmla="*/ 1165 w 1433"/>
              <a:gd name="T45" fmla="*/ 1274 h 1431"/>
              <a:gd name="T46" fmla="*/ 1101 w 1433"/>
              <a:gd name="T47" fmla="*/ 1319 h 1431"/>
              <a:gd name="T48" fmla="*/ 1032 w 1433"/>
              <a:gd name="T49" fmla="*/ 1359 h 1431"/>
              <a:gd name="T50" fmla="*/ 958 w 1433"/>
              <a:gd name="T51" fmla="*/ 1390 h 1431"/>
              <a:gd name="T52" fmla="*/ 880 w 1433"/>
              <a:gd name="T53" fmla="*/ 1412 h 1431"/>
              <a:gd name="T54" fmla="*/ 800 w 1433"/>
              <a:gd name="T55" fmla="*/ 1427 h 1431"/>
              <a:gd name="T56" fmla="*/ 717 w 1433"/>
              <a:gd name="T57" fmla="*/ 1431 h 1431"/>
              <a:gd name="T58" fmla="*/ 633 w 1433"/>
              <a:gd name="T59" fmla="*/ 1427 h 1431"/>
              <a:gd name="T60" fmla="*/ 553 w 1433"/>
              <a:gd name="T61" fmla="*/ 1412 h 1431"/>
              <a:gd name="T62" fmla="*/ 476 w 1433"/>
              <a:gd name="T63" fmla="*/ 1390 h 1431"/>
              <a:gd name="T64" fmla="*/ 402 w 1433"/>
              <a:gd name="T65" fmla="*/ 1359 h 1431"/>
              <a:gd name="T66" fmla="*/ 332 w 1433"/>
              <a:gd name="T67" fmla="*/ 1319 h 1431"/>
              <a:gd name="T68" fmla="*/ 269 w 1433"/>
              <a:gd name="T69" fmla="*/ 1274 h 1431"/>
              <a:gd name="T70" fmla="*/ 210 w 1433"/>
              <a:gd name="T71" fmla="*/ 1222 h 1431"/>
              <a:gd name="T72" fmla="*/ 158 w 1433"/>
              <a:gd name="T73" fmla="*/ 1164 h 1431"/>
              <a:gd name="T74" fmla="*/ 112 w 1433"/>
              <a:gd name="T75" fmla="*/ 1099 h 1431"/>
              <a:gd name="T76" fmla="*/ 73 w 1433"/>
              <a:gd name="T77" fmla="*/ 1030 h 1431"/>
              <a:gd name="T78" fmla="*/ 43 w 1433"/>
              <a:gd name="T79" fmla="*/ 957 h 1431"/>
              <a:gd name="T80" fmla="*/ 19 w 1433"/>
              <a:gd name="T81" fmla="*/ 880 h 1431"/>
              <a:gd name="T82" fmla="*/ 5 w 1433"/>
              <a:gd name="T83" fmla="*/ 798 h 1431"/>
              <a:gd name="T84" fmla="*/ 0 w 1433"/>
              <a:gd name="T85" fmla="*/ 715 h 1431"/>
              <a:gd name="T86" fmla="*/ 5 w 1433"/>
              <a:gd name="T87" fmla="*/ 631 h 1431"/>
              <a:gd name="T88" fmla="*/ 19 w 1433"/>
              <a:gd name="T89" fmla="*/ 551 h 1431"/>
              <a:gd name="T90" fmla="*/ 43 w 1433"/>
              <a:gd name="T91" fmla="*/ 474 h 1431"/>
              <a:gd name="T92" fmla="*/ 73 w 1433"/>
              <a:gd name="T93" fmla="*/ 400 h 1431"/>
              <a:gd name="T94" fmla="*/ 112 w 1433"/>
              <a:gd name="T95" fmla="*/ 332 h 1431"/>
              <a:gd name="T96" fmla="*/ 158 w 1433"/>
              <a:gd name="T97" fmla="*/ 267 h 1431"/>
              <a:gd name="T98" fmla="*/ 210 w 1433"/>
              <a:gd name="T99" fmla="*/ 209 h 1431"/>
              <a:gd name="T100" fmla="*/ 269 w 1433"/>
              <a:gd name="T101" fmla="*/ 156 h 1431"/>
              <a:gd name="T102" fmla="*/ 332 w 1433"/>
              <a:gd name="T103" fmla="*/ 110 h 1431"/>
              <a:gd name="T104" fmla="*/ 402 w 1433"/>
              <a:gd name="T105" fmla="*/ 72 h 1431"/>
              <a:gd name="T106" fmla="*/ 476 w 1433"/>
              <a:gd name="T107" fmla="*/ 41 h 1431"/>
              <a:gd name="T108" fmla="*/ 553 w 1433"/>
              <a:gd name="T109" fmla="*/ 19 h 1431"/>
              <a:gd name="T110" fmla="*/ 633 w 1433"/>
              <a:gd name="T111" fmla="*/ 4 h 1431"/>
              <a:gd name="T112" fmla="*/ 717 w 1433"/>
              <a:gd name="T113" fmla="*/ 0 h 1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33" h="1431">
                <a:moveTo>
                  <a:pt x="717" y="0"/>
                </a:moveTo>
                <a:lnTo>
                  <a:pt x="800" y="4"/>
                </a:lnTo>
                <a:lnTo>
                  <a:pt x="880" y="19"/>
                </a:lnTo>
                <a:lnTo>
                  <a:pt x="958" y="41"/>
                </a:lnTo>
                <a:lnTo>
                  <a:pt x="1032" y="72"/>
                </a:lnTo>
                <a:lnTo>
                  <a:pt x="1101" y="110"/>
                </a:lnTo>
                <a:lnTo>
                  <a:pt x="1165" y="156"/>
                </a:lnTo>
                <a:lnTo>
                  <a:pt x="1224" y="209"/>
                </a:lnTo>
                <a:lnTo>
                  <a:pt x="1276" y="267"/>
                </a:lnTo>
                <a:lnTo>
                  <a:pt x="1321" y="332"/>
                </a:lnTo>
                <a:lnTo>
                  <a:pt x="1361" y="400"/>
                </a:lnTo>
                <a:lnTo>
                  <a:pt x="1391" y="474"/>
                </a:lnTo>
                <a:lnTo>
                  <a:pt x="1414" y="551"/>
                </a:lnTo>
                <a:lnTo>
                  <a:pt x="1428" y="631"/>
                </a:lnTo>
                <a:lnTo>
                  <a:pt x="1433" y="715"/>
                </a:lnTo>
                <a:lnTo>
                  <a:pt x="1428" y="798"/>
                </a:lnTo>
                <a:lnTo>
                  <a:pt x="1414" y="880"/>
                </a:lnTo>
                <a:lnTo>
                  <a:pt x="1391" y="957"/>
                </a:lnTo>
                <a:lnTo>
                  <a:pt x="1361" y="1030"/>
                </a:lnTo>
                <a:lnTo>
                  <a:pt x="1321" y="1099"/>
                </a:lnTo>
                <a:lnTo>
                  <a:pt x="1276" y="1164"/>
                </a:lnTo>
                <a:lnTo>
                  <a:pt x="1224" y="1222"/>
                </a:lnTo>
                <a:lnTo>
                  <a:pt x="1165" y="1274"/>
                </a:lnTo>
                <a:lnTo>
                  <a:pt x="1101" y="1319"/>
                </a:lnTo>
                <a:lnTo>
                  <a:pt x="1032" y="1359"/>
                </a:lnTo>
                <a:lnTo>
                  <a:pt x="958" y="1390"/>
                </a:lnTo>
                <a:lnTo>
                  <a:pt x="880" y="1412"/>
                </a:lnTo>
                <a:lnTo>
                  <a:pt x="800" y="1427"/>
                </a:lnTo>
                <a:lnTo>
                  <a:pt x="717" y="1431"/>
                </a:lnTo>
                <a:lnTo>
                  <a:pt x="633" y="1427"/>
                </a:lnTo>
                <a:lnTo>
                  <a:pt x="553" y="1412"/>
                </a:lnTo>
                <a:lnTo>
                  <a:pt x="476" y="1390"/>
                </a:lnTo>
                <a:lnTo>
                  <a:pt x="402" y="1359"/>
                </a:lnTo>
                <a:lnTo>
                  <a:pt x="332" y="1319"/>
                </a:lnTo>
                <a:lnTo>
                  <a:pt x="269" y="1274"/>
                </a:lnTo>
                <a:lnTo>
                  <a:pt x="210" y="1222"/>
                </a:lnTo>
                <a:lnTo>
                  <a:pt x="158" y="1164"/>
                </a:lnTo>
                <a:lnTo>
                  <a:pt x="112" y="1099"/>
                </a:lnTo>
                <a:lnTo>
                  <a:pt x="73" y="1030"/>
                </a:lnTo>
                <a:lnTo>
                  <a:pt x="43" y="957"/>
                </a:lnTo>
                <a:lnTo>
                  <a:pt x="19" y="880"/>
                </a:lnTo>
                <a:lnTo>
                  <a:pt x="5" y="798"/>
                </a:lnTo>
                <a:lnTo>
                  <a:pt x="0" y="715"/>
                </a:lnTo>
                <a:lnTo>
                  <a:pt x="5" y="631"/>
                </a:lnTo>
                <a:lnTo>
                  <a:pt x="19" y="551"/>
                </a:lnTo>
                <a:lnTo>
                  <a:pt x="43" y="474"/>
                </a:lnTo>
                <a:lnTo>
                  <a:pt x="73" y="400"/>
                </a:lnTo>
                <a:lnTo>
                  <a:pt x="112" y="332"/>
                </a:lnTo>
                <a:lnTo>
                  <a:pt x="158" y="267"/>
                </a:lnTo>
                <a:lnTo>
                  <a:pt x="210" y="209"/>
                </a:lnTo>
                <a:lnTo>
                  <a:pt x="269" y="156"/>
                </a:lnTo>
                <a:lnTo>
                  <a:pt x="332" y="110"/>
                </a:lnTo>
                <a:lnTo>
                  <a:pt x="402" y="72"/>
                </a:lnTo>
                <a:lnTo>
                  <a:pt x="476" y="41"/>
                </a:lnTo>
                <a:lnTo>
                  <a:pt x="553" y="19"/>
                </a:lnTo>
                <a:lnTo>
                  <a:pt x="633" y="4"/>
                </a:lnTo>
                <a:lnTo>
                  <a:pt x="717" y="0"/>
                </a:lnTo>
                <a:close/>
              </a:path>
            </a:pathLst>
          </a:custGeom>
          <a:solidFill>
            <a:srgbClr val="FF5353"/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Group 7出自【趣你的PPT】(微信:qunideppt)：最优质的PPT资源库出自【趣你的PPT】(微信:qunideppt)：最优质的PPT资源库"/>
          <p:cNvGrpSpPr/>
          <p:nvPr/>
        </p:nvGrpSpPr>
        <p:grpSpPr>
          <a:xfrm>
            <a:off x="8942250" y="3091113"/>
            <a:ext cx="555878" cy="685445"/>
            <a:chOff x="1876426" y="3554414"/>
            <a:chExt cx="211137" cy="260350"/>
          </a:xfrm>
          <a:solidFill>
            <a:schemeClr val="bg1"/>
          </a:solidFill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6426" y="3656014"/>
              <a:ext cx="42863" cy="136525"/>
            </a:xfrm>
            <a:custGeom>
              <a:avLst/>
              <a:gdLst>
                <a:gd name="T0" fmla="*/ 38 w 47"/>
                <a:gd name="T1" fmla="*/ 36 h 151"/>
                <a:gd name="T2" fmla="*/ 46 w 47"/>
                <a:gd name="T3" fmla="*/ 0 h 151"/>
                <a:gd name="T4" fmla="*/ 17 w 47"/>
                <a:gd name="T5" fmla="*/ 0 h 151"/>
                <a:gd name="T6" fmla="*/ 0 w 47"/>
                <a:gd name="T7" fmla="*/ 53 h 151"/>
                <a:gd name="T8" fmla="*/ 0 w 47"/>
                <a:gd name="T9" fmla="*/ 98 h 151"/>
                <a:gd name="T10" fmla="*/ 17 w 47"/>
                <a:gd name="T11" fmla="*/ 151 h 151"/>
                <a:gd name="T12" fmla="*/ 47 w 47"/>
                <a:gd name="T13" fmla="*/ 151 h 151"/>
                <a:gd name="T14" fmla="*/ 38 w 47"/>
                <a:gd name="T15" fmla="*/ 114 h 151"/>
                <a:gd name="T16" fmla="*/ 38 w 47"/>
                <a:gd name="T17" fmla="*/ 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1">
                  <a:moveTo>
                    <a:pt x="38" y="36"/>
                  </a:moveTo>
                  <a:cubicBezTo>
                    <a:pt x="38" y="27"/>
                    <a:pt x="41" y="13"/>
                    <a:pt x="4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39"/>
                    <a:pt x="0" y="5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2"/>
                    <a:pt x="8" y="151"/>
                    <a:pt x="17" y="151"/>
                  </a:cubicBezTo>
                  <a:cubicBezTo>
                    <a:pt x="47" y="151"/>
                    <a:pt x="47" y="151"/>
                    <a:pt x="47" y="151"/>
                  </a:cubicBezTo>
                  <a:cubicBezTo>
                    <a:pt x="41" y="137"/>
                    <a:pt x="38" y="123"/>
                    <a:pt x="38" y="114"/>
                  </a:cubicBezTo>
                  <a:lnTo>
                    <a:pt x="3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5638" y="3554414"/>
              <a:ext cx="161925" cy="260350"/>
            </a:xfrm>
            <a:custGeom>
              <a:avLst/>
              <a:gdLst>
                <a:gd name="T0" fmla="*/ 17 w 180"/>
                <a:gd name="T1" fmla="*/ 100 h 289"/>
                <a:gd name="T2" fmla="*/ 0 w 180"/>
                <a:gd name="T3" fmla="*/ 149 h 289"/>
                <a:gd name="T4" fmla="*/ 0 w 180"/>
                <a:gd name="T5" fmla="*/ 227 h 289"/>
                <a:gd name="T6" fmla="*/ 36 w 180"/>
                <a:gd name="T7" fmla="*/ 289 h 289"/>
                <a:gd name="T8" fmla="*/ 131 w 180"/>
                <a:gd name="T9" fmla="*/ 289 h 289"/>
                <a:gd name="T10" fmla="*/ 166 w 180"/>
                <a:gd name="T11" fmla="*/ 255 h 289"/>
                <a:gd name="T12" fmla="*/ 167 w 180"/>
                <a:gd name="T13" fmla="*/ 253 h 289"/>
                <a:gd name="T14" fmla="*/ 94 w 180"/>
                <a:gd name="T15" fmla="*/ 253 h 289"/>
                <a:gd name="T16" fmla="*/ 82 w 180"/>
                <a:gd name="T17" fmla="*/ 241 h 289"/>
                <a:gd name="T18" fmla="*/ 94 w 180"/>
                <a:gd name="T19" fmla="*/ 230 h 289"/>
                <a:gd name="T20" fmla="*/ 169 w 180"/>
                <a:gd name="T21" fmla="*/ 230 h 289"/>
                <a:gd name="T22" fmla="*/ 172 w 180"/>
                <a:gd name="T23" fmla="*/ 199 h 289"/>
                <a:gd name="T24" fmla="*/ 94 w 180"/>
                <a:gd name="T25" fmla="*/ 199 h 289"/>
                <a:gd name="T26" fmla="*/ 82 w 180"/>
                <a:gd name="T27" fmla="*/ 188 h 289"/>
                <a:gd name="T28" fmla="*/ 94 w 180"/>
                <a:gd name="T29" fmla="*/ 177 h 289"/>
                <a:gd name="T30" fmla="*/ 175 w 180"/>
                <a:gd name="T31" fmla="*/ 177 h 289"/>
                <a:gd name="T32" fmla="*/ 178 w 180"/>
                <a:gd name="T33" fmla="*/ 146 h 289"/>
                <a:gd name="T34" fmla="*/ 94 w 180"/>
                <a:gd name="T35" fmla="*/ 146 h 289"/>
                <a:gd name="T36" fmla="*/ 82 w 180"/>
                <a:gd name="T37" fmla="*/ 135 h 289"/>
                <a:gd name="T38" fmla="*/ 94 w 180"/>
                <a:gd name="T39" fmla="*/ 124 h 289"/>
                <a:gd name="T40" fmla="*/ 180 w 180"/>
                <a:gd name="T41" fmla="*/ 124 h 289"/>
                <a:gd name="T42" fmla="*/ 180 w 180"/>
                <a:gd name="T43" fmla="*/ 121 h 289"/>
                <a:gd name="T44" fmla="*/ 145 w 180"/>
                <a:gd name="T45" fmla="*/ 87 h 289"/>
                <a:gd name="T46" fmla="*/ 82 w 180"/>
                <a:gd name="T47" fmla="*/ 87 h 289"/>
                <a:gd name="T48" fmla="*/ 84 w 180"/>
                <a:gd name="T49" fmla="*/ 71 h 289"/>
                <a:gd name="T50" fmla="*/ 90 w 180"/>
                <a:gd name="T51" fmla="*/ 38 h 289"/>
                <a:gd name="T52" fmla="*/ 64 w 180"/>
                <a:gd name="T53" fmla="*/ 2 h 289"/>
                <a:gd name="T54" fmla="*/ 29 w 180"/>
                <a:gd name="T55" fmla="*/ 28 h 289"/>
                <a:gd name="T56" fmla="*/ 21 w 180"/>
                <a:gd name="T57" fmla="*/ 74 h 289"/>
                <a:gd name="T58" fmla="*/ 17 w 180"/>
                <a:gd name="T59" fmla="*/ 10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0" h="289">
                  <a:moveTo>
                    <a:pt x="17" y="100"/>
                  </a:moveTo>
                  <a:cubicBezTo>
                    <a:pt x="7" y="114"/>
                    <a:pt x="0" y="137"/>
                    <a:pt x="0" y="14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46"/>
                    <a:pt x="16" y="289"/>
                    <a:pt x="36" y="289"/>
                  </a:cubicBezTo>
                  <a:cubicBezTo>
                    <a:pt x="131" y="289"/>
                    <a:pt x="131" y="289"/>
                    <a:pt x="131" y="289"/>
                  </a:cubicBezTo>
                  <a:cubicBezTo>
                    <a:pt x="150" y="289"/>
                    <a:pt x="166" y="274"/>
                    <a:pt x="166" y="255"/>
                  </a:cubicBezTo>
                  <a:cubicBezTo>
                    <a:pt x="167" y="253"/>
                    <a:pt x="167" y="253"/>
                    <a:pt x="167" y="253"/>
                  </a:cubicBezTo>
                  <a:cubicBezTo>
                    <a:pt x="94" y="253"/>
                    <a:pt x="94" y="253"/>
                    <a:pt x="94" y="253"/>
                  </a:cubicBezTo>
                  <a:cubicBezTo>
                    <a:pt x="87" y="253"/>
                    <a:pt x="82" y="248"/>
                    <a:pt x="82" y="241"/>
                  </a:cubicBezTo>
                  <a:cubicBezTo>
                    <a:pt x="82" y="235"/>
                    <a:pt x="87" y="230"/>
                    <a:pt x="94" y="230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94" y="199"/>
                    <a:pt x="94" y="199"/>
                    <a:pt x="94" y="199"/>
                  </a:cubicBezTo>
                  <a:cubicBezTo>
                    <a:pt x="87" y="199"/>
                    <a:pt x="82" y="194"/>
                    <a:pt x="82" y="188"/>
                  </a:cubicBezTo>
                  <a:cubicBezTo>
                    <a:pt x="82" y="182"/>
                    <a:pt x="87" y="177"/>
                    <a:pt x="94" y="177"/>
                  </a:cubicBezTo>
                  <a:cubicBezTo>
                    <a:pt x="175" y="177"/>
                    <a:pt x="175" y="177"/>
                    <a:pt x="175" y="177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87" y="146"/>
                    <a:pt x="82" y="141"/>
                    <a:pt x="82" y="135"/>
                  </a:cubicBezTo>
                  <a:cubicBezTo>
                    <a:pt x="82" y="129"/>
                    <a:pt x="87" y="124"/>
                    <a:pt x="94" y="124"/>
                  </a:cubicBezTo>
                  <a:cubicBezTo>
                    <a:pt x="180" y="124"/>
                    <a:pt x="180" y="124"/>
                    <a:pt x="180" y="124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0" y="102"/>
                    <a:pt x="164" y="87"/>
                    <a:pt x="145" y="87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2" y="21"/>
                    <a:pt x="81" y="5"/>
                    <a:pt x="64" y="2"/>
                  </a:cubicBezTo>
                  <a:cubicBezTo>
                    <a:pt x="47" y="0"/>
                    <a:pt x="32" y="11"/>
                    <a:pt x="29" y="28"/>
                  </a:cubicBezTo>
                  <a:cubicBezTo>
                    <a:pt x="21" y="74"/>
                    <a:pt x="21" y="74"/>
                    <a:pt x="21" y="74"/>
                  </a:cubicBezTo>
                  <a:lnTo>
                    <a:pt x="17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65361" y="2881724"/>
            <a:ext cx="484853" cy="523131"/>
          </a:xfrm>
          <a:custGeom>
            <a:avLst/>
            <a:gdLst>
              <a:gd name="T0" fmla="*/ 267 w 267"/>
              <a:gd name="T1" fmla="*/ 70 h 288"/>
              <a:gd name="T2" fmla="*/ 144 w 267"/>
              <a:gd name="T3" fmla="*/ 0 h 288"/>
              <a:gd name="T4" fmla="*/ 0 w 267"/>
              <a:gd name="T5" fmla="*/ 144 h 288"/>
              <a:gd name="T6" fmla="*/ 144 w 267"/>
              <a:gd name="T7" fmla="*/ 288 h 288"/>
              <a:gd name="T8" fmla="*/ 266 w 267"/>
              <a:gd name="T9" fmla="*/ 219 h 288"/>
              <a:gd name="T10" fmla="*/ 142 w 267"/>
              <a:gd name="T11" fmla="*/ 145 h 288"/>
              <a:gd name="T12" fmla="*/ 267 w 267"/>
              <a:gd name="T13" fmla="*/ 70 h 288"/>
              <a:gd name="T14" fmla="*/ 169 w 267"/>
              <a:gd name="T15" fmla="*/ 39 h 288"/>
              <a:gd name="T16" fmla="*/ 192 w 267"/>
              <a:gd name="T17" fmla="*/ 62 h 288"/>
              <a:gd name="T18" fmla="*/ 169 w 267"/>
              <a:gd name="T19" fmla="*/ 85 h 288"/>
              <a:gd name="T20" fmla="*/ 146 w 267"/>
              <a:gd name="T21" fmla="*/ 62 h 288"/>
              <a:gd name="T22" fmla="*/ 169 w 267"/>
              <a:gd name="T23" fmla="*/ 3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7" h="288">
                <a:moveTo>
                  <a:pt x="267" y="70"/>
                </a:moveTo>
                <a:cubicBezTo>
                  <a:pt x="242" y="28"/>
                  <a:pt x="196" y="0"/>
                  <a:pt x="144" y="0"/>
                </a:cubicBezTo>
                <a:cubicBezTo>
                  <a:pt x="64" y="0"/>
                  <a:pt x="0" y="64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195" y="288"/>
                  <a:pt x="241" y="261"/>
                  <a:pt x="266" y="219"/>
                </a:cubicBezTo>
                <a:cubicBezTo>
                  <a:pt x="142" y="145"/>
                  <a:pt x="142" y="145"/>
                  <a:pt x="142" y="145"/>
                </a:cubicBezTo>
                <a:lnTo>
                  <a:pt x="267" y="70"/>
                </a:lnTo>
                <a:close/>
                <a:moveTo>
                  <a:pt x="169" y="39"/>
                </a:moveTo>
                <a:cubicBezTo>
                  <a:pt x="182" y="39"/>
                  <a:pt x="192" y="49"/>
                  <a:pt x="192" y="62"/>
                </a:cubicBezTo>
                <a:cubicBezTo>
                  <a:pt x="192" y="74"/>
                  <a:pt x="182" y="85"/>
                  <a:pt x="169" y="85"/>
                </a:cubicBezTo>
                <a:cubicBezTo>
                  <a:pt x="156" y="85"/>
                  <a:pt x="146" y="74"/>
                  <a:pt x="146" y="62"/>
                </a:cubicBezTo>
                <a:cubicBezTo>
                  <a:pt x="146" y="49"/>
                  <a:pt x="156" y="39"/>
                  <a:pt x="169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Group 11出自【趣你的PPT】(微信:qunideppt)：最优质的PPT资源库出自【趣你的PPT】(微信:qunideppt)：最优质的PPT资源库"/>
          <p:cNvGrpSpPr/>
          <p:nvPr/>
        </p:nvGrpSpPr>
        <p:grpSpPr>
          <a:xfrm>
            <a:off x="10205459" y="4405184"/>
            <a:ext cx="532401" cy="348363"/>
            <a:chOff x="7558088" y="4121151"/>
            <a:chExt cx="257175" cy="168276"/>
          </a:xfrm>
          <a:solidFill>
            <a:schemeClr val="bg1"/>
          </a:solidFill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66038" y="4121151"/>
              <a:ext cx="149225" cy="131763"/>
            </a:xfrm>
            <a:custGeom>
              <a:avLst/>
              <a:gdLst>
                <a:gd name="T0" fmla="*/ 167 w 167"/>
                <a:gd name="T1" fmla="*/ 0 h 146"/>
                <a:gd name="T2" fmla="*/ 0 w 167"/>
                <a:gd name="T3" fmla="*/ 0 h 146"/>
                <a:gd name="T4" fmla="*/ 0 w 167"/>
                <a:gd name="T5" fmla="*/ 146 h 146"/>
                <a:gd name="T6" fmla="*/ 76 w 167"/>
                <a:gd name="T7" fmla="*/ 146 h 146"/>
                <a:gd name="T8" fmla="*/ 111 w 167"/>
                <a:gd name="T9" fmla="*/ 124 h 146"/>
                <a:gd name="T10" fmla="*/ 145 w 167"/>
                <a:gd name="T11" fmla="*/ 146 h 146"/>
                <a:gd name="T12" fmla="*/ 167 w 167"/>
                <a:gd name="T13" fmla="*/ 146 h 146"/>
                <a:gd name="T14" fmla="*/ 167 w 167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6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82" y="133"/>
                    <a:pt x="95" y="124"/>
                    <a:pt x="111" y="124"/>
                  </a:cubicBezTo>
                  <a:cubicBezTo>
                    <a:pt x="126" y="124"/>
                    <a:pt x="139" y="133"/>
                    <a:pt x="145" y="146"/>
                  </a:cubicBezTo>
                  <a:cubicBezTo>
                    <a:pt x="167" y="146"/>
                    <a:pt x="167" y="146"/>
                    <a:pt x="167" y="146"/>
                  </a:cubicBez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8088" y="4157664"/>
              <a:ext cx="92075" cy="95250"/>
            </a:xfrm>
            <a:custGeom>
              <a:avLst/>
              <a:gdLst>
                <a:gd name="T0" fmla="*/ 71 w 101"/>
                <a:gd name="T1" fmla="*/ 83 h 105"/>
                <a:gd name="T2" fmla="*/ 101 w 101"/>
                <a:gd name="T3" fmla="*/ 98 h 105"/>
                <a:gd name="T4" fmla="*/ 101 w 101"/>
                <a:gd name="T5" fmla="*/ 0 h 105"/>
                <a:gd name="T6" fmla="*/ 38 w 101"/>
                <a:gd name="T7" fmla="*/ 0 h 105"/>
                <a:gd name="T8" fmla="*/ 0 w 101"/>
                <a:gd name="T9" fmla="*/ 42 h 105"/>
                <a:gd name="T10" fmla="*/ 0 w 101"/>
                <a:gd name="T11" fmla="*/ 105 h 105"/>
                <a:gd name="T12" fmla="*/ 36 w 101"/>
                <a:gd name="T13" fmla="*/ 105 h 105"/>
                <a:gd name="T14" fmla="*/ 71 w 101"/>
                <a:gd name="T15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5">
                  <a:moveTo>
                    <a:pt x="71" y="83"/>
                  </a:moveTo>
                  <a:cubicBezTo>
                    <a:pt x="83" y="83"/>
                    <a:pt x="94" y="89"/>
                    <a:pt x="101" y="9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42" y="92"/>
                    <a:pt x="55" y="83"/>
                    <a:pt x="7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99363" y="4243389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43826" y="4243389"/>
              <a:ext cx="44450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9879382" y="1583710"/>
            <a:ext cx="545654" cy="421792"/>
            <a:chOff x="8593138" y="4622801"/>
            <a:chExt cx="258763" cy="200025"/>
          </a:xfrm>
          <a:solidFill>
            <a:schemeClr val="bg1"/>
          </a:solidFill>
        </p:grpSpPr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31263" y="4664076"/>
              <a:ext cx="20638" cy="158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36001" y="4622801"/>
              <a:ext cx="173038" cy="200025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93138" y="4664076"/>
              <a:ext cx="20638" cy="158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出自【趣你的PPT】(微信:qunideppt)：最优质的PPT资源库"/>
          <p:cNvSpPr txBox="1"/>
          <p:nvPr/>
        </p:nvSpPr>
        <p:spPr>
          <a:xfrm>
            <a:off x="891683" y="4405184"/>
            <a:ext cx="275287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809897" y="4839677"/>
            <a:ext cx="60263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该原创PPT模板来自公众号：趣你的PPT。我们制作的PPT教程视频《趣你的PPT》，播放量已超过500万次。一不小心，就学会PPT，快来加入我们。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98031364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22" y="1967834"/>
            <a:ext cx="5486876" cy="3633531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5991237" y="2645277"/>
            <a:ext cx="5392318" cy="258836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5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7155375" y="2356838"/>
            <a:ext cx="3064042" cy="481263"/>
          </a:xfrm>
          <a:prstGeom prst="rect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7700806" y="2412803"/>
            <a:ext cx="218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155375" y="3024111"/>
            <a:ext cx="4637069" cy="16158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defTabSz="932962">
              <a:lnSpc>
                <a:spcPct val="150000"/>
              </a:lnSpc>
              <a:defRPr/>
            </a:pPr>
            <a:endParaRPr lang="en-US" altLang="zh-CN" sz="14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96025193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0"/>
            <a:ext cx="12192000" cy="4470400"/>
          </a:xfrm>
          <a:prstGeom prst="rect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925" y="1262744"/>
            <a:ext cx="5612861" cy="343177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6222288" y="1619929"/>
            <a:ext cx="3999591" cy="2494887"/>
          </a:xfrm>
          <a:prstGeom prst="rtTriangl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0800000">
            <a:off x="6222287" y="1619928"/>
            <a:ext cx="3999591" cy="2494887"/>
          </a:xfrm>
          <a:prstGeom prst="rtTriangl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859840" y="2507286"/>
            <a:ext cx="724483" cy="72438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lIns="91433" tIns="45717" rIns="91433" bIns="45717" rtlCol="0" anchor="ctr"/>
          <a:lstStyle/>
          <a:p>
            <a:pPr algn="ctr" defTabSz="609509">
              <a:defRPr/>
            </a:pPr>
            <a:endParaRPr lang="id-ID" sz="2400" kern="0">
              <a:solidFill>
                <a:prstClr val="white"/>
              </a:solidFill>
              <a:latin typeface="Source Sans Pro ExtraLight"/>
              <a:cs typeface="Source Sans Pro ExtraLight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1583336" y="1662572"/>
            <a:ext cx="0" cy="2505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1337138" y="52685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/>
              </a:rPr>
              <a:t>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Sans Pro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419261" y="5637836"/>
            <a:ext cx="3748840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650171" y="1662572"/>
            <a:ext cx="3141435" cy="9694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650171" y="2830008"/>
            <a:ext cx="3141435" cy="9694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0147008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87"/>
          <a:stretch/>
        </p:blipFill>
        <p:spPr>
          <a:xfrm>
            <a:off x="2135560" y="3310389"/>
            <a:ext cx="7700483" cy="3556593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1905704" y="2555659"/>
            <a:ext cx="959129" cy="959130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168736" y="269637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773411" y="1336541"/>
            <a:ext cx="959129" cy="959130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048891" y="1455771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591702" y="2644811"/>
            <a:ext cx="959129" cy="959130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814099" y="2794515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8956832" y="1805800"/>
            <a:ext cx="959129" cy="959130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9230913" y="1999898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2" name="出自【趣你的PPT】(微信:qunideppt)：最优质的PPT资源库"/>
          <p:cNvCxnSpPr>
            <a:endCxn id="6" idx="2"/>
          </p:cNvCxnSpPr>
          <p:nvPr/>
        </p:nvCxnSpPr>
        <p:spPr>
          <a:xfrm flipV="1">
            <a:off x="2880965" y="1816106"/>
            <a:ext cx="1892446" cy="116829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>
            <a:stCxn id="6" idx="6"/>
            <a:endCxn id="8" idx="1"/>
          </p:cNvCxnSpPr>
          <p:nvPr/>
        </p:nvCxnSpPr>
        <p:spPr>
          <a:xfrm>
            <a:off x="5732541" y="1816106"/>
            <a:ext cx="999622" cy="96916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>
            <a:stCxn id="8" idx="6"/>
            <a:endCxn id="10" idx="2"/>
          </p:cNvCxnSpPr>
          <p:nvPr/>
        </p:nvCxnSpPr>
        <p:spPr>
          <a:xfrm flipV="1">
            <a:off x="7550831" y="2285365"/>
            <a:ext cx="1406001" cy="83901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出自【趣你的PPT】(微信:qunideppt)：最优质的PPT资源库"/>
          <p:cNvSpPr txBox="1"/>
          <p:nvPr/>
        </p:nvSpPr>
        <p:spPr>
          <a:xfrm>
            <a:off x="2026567" y="3712582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4934367" y="245864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777455" y="3826264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9130998" y="2967810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3202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949511" y="4625578"/>
            <a:ext cx="908052" cy="908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202848" y="2015961"/>
            <a:ext cx="431801" cy="316230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245971" y="4141601"/>
            <a:ext cx="340927" cy="1180821"/>
          </a:xfrm>
          <a:prstGeom prst="roundRect">
            <a:avLst>
              <a:gd name="adj" fmla="val 50000"/>
            </a:avLst>
          </a:prstGeom>
          <a:solidFill>
            <a:srgbClr val="C10001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996832" y="4679530"/>
            <a:ext cx="806425" cy="806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10001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314951" y="2016125"/>
            <a:ext cx="431800" cy="316230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060950" y="4625976"/>
            <a:ext cx="908052" cy="908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349562" y="3507619"/>
            <a:ext cx="342901" cy="1638301"/>
          </a:xfrm>
          <a:prstGeom prst="roundRect">
            <a:avLst>
              <a:gd name="adj" fmla="val 50000"/>
            </a:avLst>
          </a:prstGeom>
          <a:solidFill>
            <a:srgbClr val="FF535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114495" y="4679530"/>
            <a:ext cx="806424" cy="806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535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445250" y="2016125"/>
            <a:ext cx="431800" cy="316230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191249" y="4625976"/>
            <a:ext cx="908052" cy="908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487645" y="2980461"/>
            <a:ext cx="340927" cy="2341960"/>
          </a:xfrm>
          <a:prstGeom prst="roundRect">
            <a:avLst>
              <a:gd name="adj" fmla="val 50000"/>
            </a:avLst>
          </a:prstGeom>
          <a:solidFill>
            <a:srgbClr val="C10001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238507" y="4679530"/>
            <a:ext cx="806424" cy="806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10001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569200" y="2016125"/>
            <a:ext cx="431800" cy="316230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315199" y="4625976"/>
            <a:ext cx="908052" cy="908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7610669" y="2426820"/>
            <a:ext cx="342901" cy="2895602"/>
          </a:xfrm>
          <a:prstGeom prst="roundRect">
            <a:avLst>
              <a:gd name="adj" fmla="val 50000"/>
            </a:avLst>
          </a:prstGeom>
          <a:solidFill>
            <a:srgbClr val="FF535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7362520" y="4679530"/>
            <a:ext cx="806425" cy="806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535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15762" y="4858698"/>
            <a:ext cx="299939" cy="461776"/>
          </a:xfrm>
          <a:custGeom>
            <a:avLst/>
            <a:gdLst>
              <a:gd name="T0" fmla="*/ 35 w 44"/>
              <a:gd name="T1" fmla="*/ 0 h 68"/>
              <a:gd name="T2" fmla="*/ 10 w 44"/>
              <a:gd name="T3" fmla="*/ 0 h 68"/>
              <a:gd name="T4" fmla="*/ 0 w 44"/>
              <a:gd name="T5" fmla="*/ 9 h 68"/>
              <a:gd name="T6" fmla="*/ 0 w 44"/>
              <a:gd name="T7" fmla="*/ 59 h 68"/>
              <a:gd name="T8" fmla="*/ 10 w 44"/>
              <a:gd name="T9" fmla="*/ 68 h 68"/>
              <a:gd name="T10" fmla="*/ 35 w 44"/>
              <a:gd name="T11" fmla="*/ 68 h 68"/>
              <a:gd name="T12" fmla="*/ 44 w 44"/>
              <a:gd name="T13" fmla="*/ 59 h 68"/>
              <a:gd name="T14" fmla="*/ 44 w 44"/>
              <a:gd name="T15" fmla="*/ 9 h 68"/>
              <a:gd name="T16" fmla="*/ 35 w 44"/>
              <a:gd name="T17" fmla="*/ 0 h 68"/>
              <a:gd name="T18" fmla="*/ 22 w 44"/>
              <a:gd name="T19" fmla="*/ 65 h 68"/>
              <a:gd name="T20" fmla="*/ 18 w 44"/>
              <a:gd name="T21" fmla="*/ 61 h 68"/>
              <a:gd name="T22" fmla="*/ 22 w 44"/>
              <a:gd name="T23" fmla="*/ 57 h 68"/>
              <a:gd name="T24" fmla="*/ 26 w 44"/>
              <a:gd name="T25" fmla="*/ 61 h 68"/>
              <a:gd name="T26" fmla="*/ 22 w 44"/>
              <a:gd name="T27" fmla="*/ 65 h 68"/>
              <a:gd name="T28" fmla="*/ 40 w 44"/>
              <a:gd name="T29" fmla="*/ 48 h 68"/>
              <a:gd name="T30" fmla="*/ 33 w 44"/>
              <a:gd name="T31" fmla="*/ 55 h 68"/>
              <a:gd name="T32" fmla="*/ 12 w 44"/>
              <a:gd name="T33" fmla="*/ 55 h 68"/>
              <a:gd name="T34" fmla="*/ 5 w 44"/>
              <a:gd name="T35" fmla="*/ 48 h 68"/>
              <a:gd name="T36" fmla="*/ 5 w 44"/>
              <a:gd name="T37" fmla="*/ 13 h 68"/>
              <a:gd name="T38" fmla="*/ 12 w 44"/>
              <a:gd name="T39" fmla="*/ 6 h 68"/>
              <a:gd name="T40" fmla="*/ 33 w 44"/>
              <a:gd name="T41" fmla="*/ 6 h 68"/>
              <a:gd name="T42" fmla="*/ 40 w 44"/>
              <a:gd name="T43" fmla="*/ 13 h 68"/>
              <a:gd name="T44" fmla="*/ 40 w 44"/>
              <a:gd name="T45" fmla="*/ 4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" h="68">
                <a:moveTo>
                  <a:pt x="35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4"/>
                  <a:pt x="5" y="68"/>
                  <a:pt x="10" y="68"/>
                </a:cubicBezTo>
                <a:cubicBezTo>
                  <a:pt x="35" y="68"/>
                  <a:pt x="35" y="68"/>
                  <a:pt x="35" y="68"/>
                </a:cubicBezTo>
                <a:cubicBezTo>
                  <a:pt x="40" y="68"/>
                  <a:pt x="44" y="64"/>
                  <a:pt x="44" y="59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4"/>
                  <a:pt x="40" y="0"/>
                  <a:pt x="35" y="0"/>
                </a:cubicBezTo>
                <a:close/>
                <a:moveTo>
                  <a:pt x="22" y="65"/>
                </a:moveTo>
                <a:cubicBezTo>
                  <a:pt x="20" y="65"/>
                  <a:pt x="18" y="63"/>
                  <a:pt x="18" y="61"/>
                </a:cubicBezTo>
                <a:cubicBezTo>
                  <a:pt x="18" y="59"/>
                  <a:pt x="20" y="57"/>
                  <a:pt x="22" y="57"/>
                </a:cubicBezTo>
                <a:cubicBezTo>
                  <a:pt x="25" y="57"/>
                  <a:pt x="26" y="59"/>
                  <a:pt x="26" y="61"/>
                </a:cubicBezTo>
                <a:cubicBezTo>
                  <a:pt x="26" y="63"/>
                  <a:pt x="25" y="65"/>
                  <a:pt x="22" y="65"/>
                </a:cubicBezTo>
                <a:close/>
                <a:moveTo>
                  <a:pt x="40" y="48"/>
                </a:moveTo>
                <a:cubicBezTo>
                  <a:pt x="40" y="51"/>
                  <a:pt x="37" y="55"/>
                  <a:pt x="33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8" y="55"/>
                  <a:pt x="5" y="51"/>
                  <a:pt x="5" y="48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9"/>
                  <a:pt x="8" y="6"/>
                  <a:pt x="12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7" y="6"/>
                  <a:pt x="40" y="9"/>
                  <a:pt x="40" y="13"/>
                </a:cubicBezTo>
                <a:lnTo>
                  <a:pt x="40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4314649" y="5073723"/>
            <a:ext cx="195642" cy="77552"/>
          </a:xfrm>
          <a:custGeom>
            <a:avLst/>
            <a:gdLst>
              <a:gd name="T0" fmla="*/ 30 w 35"/>
              <a:gd name="T1" fmla="*/ 13 h 14"/>
              <a:gd name="T2" fmla="*/ 5 w 35"/>
              <a:gd name="T3" fmla="*/ 13 h 14"/>
              <a:gd name="T4" fmla="*/ 5 w 35"/>
              <a:gd name="T5" fmla="*/ 13 h 14"/>
              <a:gd name="T6" fmla="*/ 1 w 35"/>
              <a:gd name="T7" fmla="*/ 13 h 14"/>
              <a:gd name="T8" fmla="*/ 1 w 35"/>
              <a:gd name="T9" fmla="*/ 13 h 14"/>
              <a:gd name="T10" fmla="*/ 1 w 35"/>
              <a:gd name="T11" fmla="*/ 9 h 14"/>
              <a:gd name="T12" fmla="*/ 1 w 35"/>
              <a:gd name="T13" fmla="*/ 9 h 14"/>
              <a:gd name="T14" fmla="*/ 34 w 35"/>
              <a:gd name="T15" fmla="*/ 9 h 14"/>
              <a:gd name="T16" fmla="*/ 34 w 35"/>
              <a:gd name="T17" fmla="*/ 9 h 14"/>
              <a:gd name="T18" fmla="*/ 34 w 35"/>
              <a:gd name="T19" fmla="*/ 13 h 14"/>
              <a:gd name="T20" fmla="*/ 34 w 35"/>
              <a:gd name="T21" fmla="*/ 13 h 14"/>
              <a:gd name="T22" fmla="*/ 30 w 35"/>
              <a:gd name="T23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" h="14">
                <a:moveTo>
                  <a:pt x="30" y="13"/>
                </a:moveTo>
                <a:cubicBezTo>
                  <a:pt x="23" y="6"/>
                  <a:pt x="12" y="6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4" y="14"/>
                  <a:pt x="2" y="14"/>
                  <a:pt x="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2"/>
                  <a:pt x="0" y="10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10" y="0"/>
                  <a:pt x="25" y="0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5" y="10"/>
                  <a:pt x="35" y="12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3" y="14"/>
                  <a:pt x="31" y="14"/>
                  <a:pt x="30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359593" y="5162732"/>
            <a:ext cx="106634" cy="106634"/>
          </a:xfrm>
          <a:custGeom>
            <a:avLst/>
            <a:gdLst>
              <a:gd name="T0" fmla="*/ 3 w 19"/>
              <a:gd name="T1" fmla="*/ 16 h 19"/>
              <a:gd name="T2" fmla="*/ 3 w 19"/>
              <a:gd name="T3" fmla="*/ 3 h 19"/>
              <a:gd name="T4" fmla="*/ 16 w 19"/>
              <a:gd name="T5" fmla="*/ 3 h 19"/>
              <a:gd name="T6" fmla="*/ 16 w 19"/>
              <a:gd name="T7" fmla="*/ 16 h 19"/>
              <a:gd name="T8" fmla="*/ 3 w 19"/>
              <a:gd name="T9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3" y="16"/>
                </a:moveTo>
                <a:cubicBezTo>
                  <a:pt x="0" y="12"/>
                  <a:pt x="0" y="7"/>
                  <a:pt x="3" y="3"/>
                </a:cubicBezTo>
                <a:cubicBezTo>
                  <a:pt x="7" y="0"/>
                  <a:pt x="12" y="0"/>
                  <a:pt x="16" y="3"/>
                </a:cubicBezTo>
                <a:cubicBezTo>
                  <a:pt x="19" y="7"/>
                  <a:pt x="19" y="12"/>
                  <a:pt x="16" y="16"/>
                </a:cubicBezTo>
                <a:cubicBezTo>
                  <a:pt x="12" y="19"/>
                  <a:pt x="7" y="19"/>
                  <a:pt x="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260891" y="4990884"/>
            <a:ext cx="306682" cy="111040"/>
          </a:xfrm>
          <a:custGeom>
            <a:avLst/>
            <a:gdLst>
              <a:gd name="T0" fmla="*/ 49 w 55"/>
              <a:gd name="T1" fmla="*/ 18 h 20"/>
              <a:gd name="T2" fmla="*/ 5 w 55"/>
              <a:gd name="T3" fmla="*/ 18 h 20"/>
              <a:gd name="T4" fmla="*/ 5 w 55"/>
              <a:gd name="T5" fmla="*/ 18 h 20"/>
              <a:gd name="T6" fmla="*/ 1 w 55"/>
              <a:gd name="T7" fmla="*/ 18 h 20"/>
              <a:gd name="T8" fmla="*/ 1 w 55"/>
              <a:gd name="T9" fmla="*/ 18 h 20"/>
              <a:gd name="T10" fmla="*/ 1 w 55"/>
              <a:gd name="T11" fmla="*/ 14 h 20"/>
              <a:gd name="T12" fmla="*/ 1 w 55"/>
              <a:gd name="T13" fmla="*/ 14 h 20"/>
              <a:gd name="T14" fmla="*/ 54 w 55"/>
              <a:gd name="T15" fmla="*/ 14 h 20"/>
              <a:gd name="T16" fmla="*/ 54 w 55"/>
              <a:gd name="T17" fmla="*/ 14 h 20"/>
              <a:gd name="T18" fmla="*/ 54 w 55"/>
              <a:gd name="T19" fmla="*/ 18 h 20"/>
              <a:gd name="T20" fmla="*/ 54 w 55"/>
              <a:gd name="T21" fmla="*/ 18 h 20"/>
              <a:gd name="T22" fmla="*/ 49 w 55"/>
              <a:gd name="T23" fmla="*/ 1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20">
                <a:moveTo>
                  <a:pt x="49" y="18"/>
                </a:moveTo>
                <a:cubicBezTo>
                  <a:pt x="37" y="6"/>
                  <a:pt x="18" y="6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20"/>
                  <a:pt x="2" y="20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7"/>
                  <a:pt x="0" y="15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6" y="0"/>
                  <a:pt x="39" y="0"/>
                  <a:pt x="54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5"/>
                  <a:pt x="55" y="17"/>
                  <a:pt x="54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20"/>
                  <a:pt x="51" y="20"/>
                  <a:pt x="49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4203609" y="4900994"/>
            <a:ext cx="417723" cy="146291"/>
          </a:xfrm>
          <a:custGeom>
            <a:avLst/>
            <a:gdLst>
              <a:gd name="T0" fmla="*/ 69 w 75"/>
              <a:gd name="T1" fmla="*/ 25 h 26"/>
              <a:gd name="T2" fmla="*/ 6 w 75"/>
              <a:gd name="T3" fmla="*/ 25 h 26"/>
              <a:gd name="T4" fmla="*/ 6 w 75"/>
              <a:gd name="T5" fmla="*/ 25 h 26"/>
              <a:gd name="T6" fmla="*/ 1 w 75"/>
              <a:gd name="T7" fmla="*/ 25 h 26"/>
              <a:gd name="T8" fmla="*/ 1 w 75"/>
              <a:gd name="T9" fmla="*/ 25 h 26"/>
              <a:gd name="T10" fmla="*/ 1 w 75"/>
              <a:gd name="T11" fmla="*/ 20 h 26"/>
              <a:gd name="T12" fmla="*/ 1 w 75"/>
              <a:gd name="T13" fmla="*/ 20 h 26"/>
              <a:gd name="T14" fmla="*/ 74 w 75"/>
              <a:gd name="T15" fmla="*/ 20 h 26"/>
              <a:gd name="T16" fmla="*/ 74 w 75"/>
              <a:gd name="T17" fmla="*/ 20 h 26"/>
              <a:gd name="T18" fmla="*/ 74 w 75"/>
              <a:gd name="T19" fmla="*/ 25 h 26"/>
              <a:gd name="T20" fmla="*/ 74 w 75"/>
              <a:gd name="T21" fmla="*/ 25 h 26"/>
              <a:gd name="T22" fmla="*/ 69 w 75"/>
              <a:gd name="T23" fmla="*/ 25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5" h="26">
                <a:moveTo>
                  <a:pt x="69" y="25"/>
                </a:moveTo>
                <a:cubicBezTo>
                  <a:pt x="52" y="7"/>
                  <a:pt x="23" y="7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4" y="26"/>
                  <a:pt x="2" y="26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3"/>
                  <a:pt x="0" y="21"/>
                  <a:pt x="1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21" y="0"/>
                  <a:pt x="54" y="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5" y="21"/>
                  <a:pt x="75" y="23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2" y="26"/>
                  <a:pt x="70" y="26"/>
                  <a:pt x="69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4321699" y="5068436"/>
            <a:ext cx="193880" cy="78433"/>
          </a:xfrm>
          <a:custGeom>
            <a:avLst/>
            <a:gdLst>
              <a:gd name="T0" fmla="*/ 30 w 35"/>
              <a:gd name="T1" fmla="*/ 13 h 14"/>
              <a:gd name="T2" fmla="*/ 5 w 35"/>
              <a:gd name="T3" fmla="*/ 13 h 14"/>
              <a:gd name="T4" fmla="*/ 5 w 35"/>
              <a:gd name="T5" fmla="*/ 13 h 14"/>
              <a:gd name="T6" fmla="*/ 1 w 35"/>
              <a:gd name="T7" fmla="*/ 13 h 14"/>
              <a:gd name="T8" fmla="*/ 1 w 35"/>
              <a:gd name="T9" fmla="*/ 13 h 14"/>
              <a:gd name="T10" fmla="*/ 1 w 35"/>
              <a:gd name="T11" fmla="*/ 9 h 14"/>
              <a:gd name="T12" fmla="*/ 1 w 35"/>
              <a:gd name="T13" fmla="*/ 9 h 14"/>
              <a:gd name="T14" fmla="*/ 34 w 35"/>
              <a:gd name="T15" fmla="*/ 9 h 14"/>
              <a:gd name="T16" fmla="*/ 34 w 35"/>
              <a:gd name="T17" fmla="*/ 9 h 14"/>
              <a:gd name="T18" fmla="*/ 34 w 35"/>
              <a:gd name="T19" fmla="*/ 13 h 14"/>
              <a:gd name="T20" fmla="*/ 34 w 35"/>
              <a:gd name="T21" fmla="*/ 13 h 14"/>
              <a:gd name="T22" fmla="*/ 30 w 35"/>
              <a:gd name="T23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" h="14">
                <a:moveTo>
                  <a:pt x="30" y="13"/>
                </a:moveTo>
                <a:cubicBezTo>
                  <a:pt x="23" y="6"/>
                  <a:pt x="12" y="6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4" y="14"/>
                  <a:pt x="2" y="14"/>
                  <a:pt x="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2"/>
                  <a:pt x="0" y="10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10" y="0"/>
                  <a:pt x="25" y="0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5" y="10"/>
                  <a:pt x="35" y="12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3" y="14"/>
                  <a:pt x="31" y="14"/>
                  <a:pt x="30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4364001" y="5151275"/>
            <a:ext cx="113684" cy="112803"/>
          </a:xfrm>
          <a:custGeom>
            <a:avLst/>
            <a:gdLst>
              <a:gd name="T0" fmla="*/ 3 w 20"/>
              <a:gd name="T1" fmla="*/ 17 h 20"/>
              <a:gd name="T2" fmla="*/ 3 w 20"/>
              <a:gd name="T3" fmla="*/ 4 h 20"/>
              <a:gd name="T4" fmla="*/ 16 w 20"/>
              <a:gd name="T5" fmla="*/ 4 h 20"/>
              <a:gd name="T6" fmla="*/ 16 w 20"/>
              <a:gd name="T7" fmla="*/ 17 h 20"/>
              <a:gd name="T8" fmla="*/ 3 w 20"/>
              <a:gd name="T9" fmla="*/ 17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0">
                <a:moveTo>
                  <a:pt x="3" y="17"/>
                </a:moveTo>
                <a:cubicBezTo>
                  <a:pt x="0" y="13"/>
                  <a:pt x="0" y="7"/>
                  <a:pt x="3" y="4"/>
                </a:cubicBezTo>
                <a:cubicBezTo>
                  <a:pt x="7" y="0"/>
                  <a:pt x="12" y="0"/>
                  <a:pt x="16" y="4"/>
                </a:cubicBezTo>
                <a:cubicBezTo>
                  <a:pt x="20" y="7"/>
                  <a:pt x="20" y="13"/>
                  <a:pt x="16" y="17"/>
                </a:cubicBezTo>
                <a:cubicBezTo>
                  <a:pt x="12" y="20"/>
                  <a:pt x="7" y="20"/>
                  <a:pt x="3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4265298" y="4979427"/>
            <a:ext cx="306682" cy="110159"/>
          </a:xfrm>
          <a:custGeom>
            <a:avLst/>
            <a:gdLst>
              <a:gd name="T0" fmla="*/ 50 w 55"/>
              <a:gd name="T1" fmla="*/ 19 h 20"/>
              <a:gd name="T2" fmla="*/ 6 w 55"/>
              <a:gd name="T3" fmla="*/ 19 h 20"/>
              <a:gd name="T4" fmla="*/ 6 w 55"/>
              <a:gd name="T5" fmla="*/ 19 h 20"/>
              <a:gd name="T6" fmla="*/ 1 w 55"/>
              <a:gd name="T7" fmla="*/ 19 h 20"/>
              <a:gd name="T8" fmla="*/ 1 w 55"/>
              <a:gd name="T9" fmla="*/ 19 h 20"/>
              <a:gd name="T10" fmla="*/ 1 w 55"/>
              <a:gd name="T11" fmla="*/ 15 h 20"/>
              <a:gd name="T12" fmla="*/ 1 w 55"/>
              <a:gd name="T13" fmla="*/ 15 h 20"/>
              <a:gd name="T14" fmla="*/ 54 w 55"/>
              <a:gd name="T15" fmla="*/ 15 h 20"/>
              <a:gd name="T16" fmla="*/ 54 w 55"/>
              <a:gd name="T17" fmla="*/ 15 h 20"/>
              <a:gd name="T18" fmla="*/ 54 w 55"/>
              <a:gd name="T19" fmla="*/ 19 h 20"/>
              <a:gd name="T20" fmla="*/ 54 w 55"/>
              <a:gd name="T21" fmla="*/ 19 h 20"/>
              <a:gd name="T22" fmla="*/ 50 w 55"/>
              <a:gd name="T23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20">
                <a:moveTo>
                  <a:pt x="50" y="19"/>
                </a:moveTo>
                <a:cubicBezTo>
                  <a:pt x="37" y="7"/>
                  <a:pt x="18" y="7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4" y="20"/>
                  <a:pt x="2" y="20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0" y="18"/>
                  <a:pt x="0" y="16"/>
                  <a:pt x="1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16" y="0"/>
                  <a:pt x="39" y="0"/>
                  <a:pt x="54" y="15"/>
                </a:cubicBezTo>
                <a:cubicBezTo>
                  <a:pt x="54" y="15"/>
                  <a:pt x="54" y="15"/>
                  <a:pt x="54" y="15"/>
                </a:cubicBezTo>
                <a:cubicBezTo>
                  <a:pt x="55" y="16"/>
                  <a:pt x="55" y="18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3" y="20"/>
                  <a:pt x="51" y="20"/>
                  <a:pt x="50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4208896" y="4896587"/>
            <a:ext cx="419486" cy="139241"/>
          </a:xfrm>
          <a:custGeom>
            <a:avLst/>
            <a:gdLst>
              <a:gd name="T0" fmla="*/ 70 w 75"/>
              <a:gd name="T1" fmla="*/ 24 h 25"/>
              <a:gd name="T2" fmla="*/ 6 w 75"/>
              <a:gd name="T3" fmla="*/ 24 h 25"/>
              <a:gd name="T4" fmla="*/ 6 w 75"/>
              <a:gd name="T5" fmla="*/ 24 h 25"/>
              <a:gd name="T6" fmla="*/ 2 w 75"/>
              <a:gd name="T7" fmla="*/ 24 h 25"/>
              <a:gd name="T8" fmla="*/ 2 w 75"/>
              <a:gd name="T9" fmla="*/ 24 h 25"/>
              <a:gd name="T10" fmla="*/ 2 w 75"/>
              <a:gd name="T11" fmla="*/ 20 h 25"/>
              <a:gd name="T12" fmla="*/ 2 w 75"/>
              <a:gd name="T13" fmla="*/ 20 h 25"/>
              <a:gd name="T14" fmla="*/ 74 w 75"/>
              <a:gd name="T15" fmla="*/ 20 h 25"/>
              <a:gd name="T16" fmla="*/ 74 w 75"/>
              <a:gd name="T17" fmla="*/ 20 h 25"/>
              <a:gd name="T18" fmla="*/ 74 w 75"/>
              <a:gd name="T19" fmla="*/ 24 h 25"/>
              <a:gd name="T20" fmla="*/ 74 w 75"/>
              <a:gd name="T21" fmla="*/ 24 h 25"/>
              <a:gd name="T22" fmla="*/ 70 w 75"/>
              <a:gd name="T23" fmla="*/ 2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5" h="25">
                <a:moveTo>
                  <a:pt x="70" y="24"/>
                </a:moveTo>
                <a:cubicBezTo>
                  <a:pt x="52" y="7"/>
                  <a:pt x="23" y="7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5" y="25"/>
                  <a:pt x="3" y="25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0" y="23"/>
                  <a:pt x="0" y="21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1" y="0"/>
                  <a:pt x="54" y="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5" y="21"/>
                  <a:pt x="75" y="23"/>
                  <a:pt x="74" y="24"/>
                </a:cubicBezTo>
                <a:cubicBezTo>
                  <a:pt x="74" y="24"/>
                  <a:pt x="74" y="24"/>
                  <a:pt x="74" y="24"/>
                </a:cubicBezTo>
                <a:cubicBezTo>
                  <a:pt x="73" y="25"/>
                  <a:pt x="71" y="25"/>
                  <a:pt x="70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18813" y="4876143"/>
            <a:ext cx="182662" cy="306109"/>
          </a:xfrm>
          <a:custGeom>
            <a:avLst/>
            <a:gdLst>
              <a:gd name="T0" fmla="*/ 13 w 29"/>
              <a:gd name="T1" fmla="*/ 48 h 48"/>
              <a:gd name="T2" fmla="*/ 16 w 29"/>
              <a:gd name="T3" fmla="*/ 48 h 48"/>
              <a:gd name="T4" fmla="*/ 29 w 29"/>
              <a:gd name="T5" fmla="*/ 37 h 48"/>
              <a:gd name="T6" fmla="*/ 29 w 29"/>
              <a:gd name="T7" fmla="*/ 24 h 48"/>
              <a:gd name="T8" fmla="*/ 29 w 29"/>
              <a:gd name="T9" fmla="*/ 22 h 48"/>
              <a:gd name="T10" fmla="*/ 29 w 29"/>
              <a:gd name="T11" fmla="*/ 12 h 48"/>
              <a:gd name="T12" fmla="*/ 16 w 29"/>
              <a:gd name="T13" fmla="*/ 0 h 48"/>
              <a:gd name="T14" fmla="*/ 13 w 29"/>
              <a:gd name="T15" fmla="*/ 0 h 48"/>
              <a:gd name="T16" fmla="*/ 0 w 29"/>
              <a:gd name="T17" fmla="*/ 12 h 48"/>
              <a:gd name="T18" fmla="*/ 0 w 29"/>
              <a:gd name="T19" fmla="*/ 22 h 48"/>
              <a:gd name="T20" fmla="*/ 0 w 29"/>
              <a:gd name="T21" fmla="*/ 24 h 48"/>
              <a:gd name="T22" fmla="*/ 0 w 29"/>
              <a:gd name="T23" fmla="*/ 37 h 48"/>
              <a:gd name="T24" fmla="*/ 13 w 29"/>
              <a:gd name="T25" fmla="*/ 48 h 48"/>
              <a:gd name="T26" fmla="*/ 27 w 29"/>
              <a:gd name="T27" fmla="*/ 37 h 48"/>
              <a:gd name="T28" fmla="*/ 16 w 29"/>
              <a:gd name="T29" fmla="*/ 46 h 48"/>
              <a:gd name="T30" fmla="*/ 13 w 29"/>
              <a:gd name="T31" fmla="*/ 46 h 48"/>
              <a:gd name="T32" fmla="*/ 2 w 29"/>
              <a:gd name="T33" fmla="*/ 37 h 48"/>
              <a:gd name="T34" fmla="*/ 2 w 29"/>
              <a:gd name="T35" fmla="*/ 25 h 48"/>
              <a:gd name="T36" fmla="*/ 27 w 29"/>
              <a:gd name="T37" fmla="*/ 25 h 48"/>
              <a:gd name="T38" fmla="*/ 27 w 29"/>
              <a:gd name="T39" fmla="*/ 3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" h="48">
                <a:moveTo>
                  <a:pt x="13" y="48"/>
                </a:moveTo>
                <a:cubicBezTo>
                  <a:pt x="16" y="48"/>
                  <a:pt x="16" y="48"/>
                  <a:pt x="16" y="48"/>
                </a:cubicBezTo>
                <a:cubicBezTo>
                  <a:pt x="23" y="48"/>
                  <a:pt x="29" y="43"/>
                  <a:pt x="29" y="37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9" y="23"/>
                  <a:pt x="29" y="22"/>
                </a:cubicBezTo>
                <a:cubicBezTo>
                  <a:pt x="29" y="12"/>
                  <a:pt x="29" y="12"/>
                  <a:pt x="29" y="12"/>
                </a:cubicBezTo>
                <a:cubicBezTo>
                  <a:pt x="29" y="5"/>
                  <a:pt x="23" y="0"/>
                  <a:pt x="1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3"/>
                  <a:pt x="0" y="24"/>
                  <a:pt x="0" y="24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5" y="48"/>
                  <a:pt x="13" y="48"/>
                </a:cubicBezTo>
                <a:close/>
                <a:moveTo>
                  <a:pt x="27" y="37"/>
                </a:moveTo>
                <a:cubicBezTo>
                  <a:pt x="27" y="42"/>
                  <a:pt x="22" y="46"/>
                  <a:pt x="16" y="46"/>
                </a:cubicBezTo>
                <a:cubicBezTo>
                  <a:pt x="13" y="46"/>
                  <a:pt x="13" y="46"/>
                  <a:pt x="13" y="46"/>
                </a:cubicBezTo>
                <a:cubicBezTo>
                  <a:pt x="7" y="46"/>
                  <a:pt x="2" y="42"/>
                  <a:pt x="2" y="37"/>
                </a:cubicBezTo>
                <a:cubicBezTo>
                  <a:pt x="2" y="25"/>
                  <a:pt x="2" y="25"/>
                  <a:pt x="2" y="25"/>
                </a:cubicBezTo>
                <a:cubicBezTo>
                  <a:pt x="27" y="25"/>
                  <a:pt x="27" y="25"/>
                  <a:pt x="27" y="25"/>
                </a:cubicBezTo>
                <a:lnTo>
                  <a:pt x="27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5349562" y="5098950"/>
            <a:ext cx="322167" cy="254924"/>
          </a:xfrm>
          <a:custGeom>
            <a:avLst/>
            <a:gdLst>
              <a:gd name="T0" fmla="*/ 51 w 51"/>
              <a:gd name="T1" fmla="*/ 2 h 40"/>
              <a:gd name="T2" fmla="*/ 48 w 51"/>
              <a:gd name="T3" fmla="*/ 0 h 40"/>
              <a:gd name="T4" fmla="*/ 45 w 51"/>
              <a:gd name="T5" fmla="*/ 2 h 40"/>
              <a:gd name="T6" fmla="*/ 25 w 51"/>
              <a:gd name="T7" fmla="*/ 22 h 40"/>
              <a:gd name="T8" fmla="*/ 5 w 51"/>
              <a:gd name="T9" fmla="*/ 2 h 40"/>
              <a:gd name="T10" fmla="*/ 3 w 51"/>
              <a:gd name="T11" fmla="*/ 0 h 40"/>
              <a:gd name="T12" fmla="*/ 0 w 51"/>
              <a:gd name="T13" fmla="*/ 2 h 40"/>
              <a:gd name="T14" fmla="*/ 23 w 51"/>
              <a:gd name="T15" fmla="*/ 27 h 40"/>
              <a:gd name="T16" fmla="*/ 23 w 51"/>
              <a:gd name="T17" fmla="*/ 35 h 40"/>
              <a:gd name="T18" fmla="*/ 10 w 51"/>
              <a:gd name="T19" fmla="*/ 35 h 40"/>
              <a:gd name="T20" fmla="*/ 7 w 51"/>
              <a:gd name="T21" fmla="*/ 38 h 40"/>
              <a:gd name="T22" fmla="*/ 10 w 51"/>
              <a:gd name="T23" fmla="*/ 40 h 40"/>
              <a:gd name="T24" fmla="*/ 41 w 51"/>
              <a:gd name="T25" fmla="*/ 40 h 40"/>
              <a:gd name="T26" fmla="*/ 43 w 51"/>
              <a:gd name="T27" fmla="*/ 38 h 40"/>
              <a:gd name="T28" fmla="*/ 41 w 51"/>
              <a:gd name="T29" fmla="*/ 35 h 40"/>
              <a:gd name="T30" fmla="*/ 28 w 51"/>
              <a:gd name="T31" fmla="*/ 35 h 40"/>
              <a:gd name="T32" fmla="*/ 28 w 51"/>
              <a:gd name="T33" fmla="*/ 27 h 40"/>
              <a:gd name="T34" fmla="*/ 51 w 51"/>
              <a:gd name="T35" fmla="*/ 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1" h="40">
                <a:moveTo>
                  <a:pt x="51" y="2"/>
                </a:moveTo>
                <a:cubicBezTo>
                  <a:pt x="51" y="1"/>
                  <a:pt x="49" y="0"/>
                  <a:pt x="48" y="0"/>
                </a:cubicBezTo>
                <a:cubicBezTo>
                  <a:pt x="47" y="0"/>
                  <a:pt x="45" y="1"/>
                  <a:pt x="45" y="2"/>
                </a:cubicBezTo>
                <a:cubicBezTo>
                  <a:pt x="45" y="13"/>
                  <a:pt x="36" y="22"/>
                  <a:pt x="25" y="22"/>
                </a:cubicBezTo>
                <a:cubicBezTo>
                  <a:pt x="14" y="22"/>
                  <a:pt x="5" y="13"/>
                  <a:pt x="5" y="2"/>
                </a:cubicBezTo>
                <a:cubicBezTo>
                  <a:pt x="5" y="1"/>
                  <a:pt x="4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5"/>
                  <a:pt x="10" y="26"/>
                  <a:pt x="23" y="27"/>
                </a:cubicBezTo>
                <a:cubicBezTo>
                  <a:pt x="23" y="35"/>
                  <a:pt x="23" y="35"/>
                  <a:pt x="23" y="35"/>
                </a:cubicBezTo>
                <a:cubicBezTo>
                  <a:pt x="10" y="35"/>
                  <a:pt x="10" y="35"/>
                  <a:pt x="10" y="35"/>
                </a:cubicBezTo>
                <a:cubicBezTo>
                  <a:pt x="9" y="35"/>
                  <a:pt x="7" y="36"/>
                  <a:pt x="7" y="38"/>
                </a:cubicBezTo>
                <a:cubicBezTo>
                  <a:pt x="7" y="39"/>
                  <a:pt x="9" y="40"/>
                  <a:pt x="10" y="40"/>
                </a:cubicBezTo>
                <a:cubicBezTo>
                  <a:pt x="41" y="40"/>
                  <a:pt x="41" y="40"/>
                  <a:pt x="41" y="40"/>
                </a:cubicBezTo>
                <a:cubicBezTo>
                  <a:pt x="42" y="40"/>
                  <a:pt x="43" y="39"/>
                  <a:pt x="43" y="38"/>
                </a:cubicBezTo>
                <a:cubicBezTo>
                  <a:pt x="43" y="36"/>
                  <a:pt x="42" y="35"/>
                  <a:pt x="41" y="35"/>
                </a:cubicBezTo>
                <a:cubicBezTo>
                  <a:pt x="28" y="35"/>
                  <a:pt x="28" y="35"/>
                  <a:pt x="28" y="35"/>
                </a:cubicBezTo>
                <a:cubicBezTo>
                  <a:pt x="28" y="27"/>
                  <a:pt x="28" y="27"/>
                  <a:pt x="28" y="27"/>
                </a:cubicBezTo>
                <a:cubicBezTo>
                  <a:pt x="41" y="26"/>
                  <a:pt x="51" y="15"/>
                  <a:pt x="5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24834" y="4871124"/>
            <a:ext cx="184670" cy="303099"/>
          </a:xfrm>
          <a:custGeom>
            <a:avLst/>
            <a:gdLst>
              <a:gd name="T0" fmla="*/ 13 w 29"/>
              <a:gd name="T1" fmla="*/ 48 h 48"/>
              <a:gd name="T2" fmla="*/ 16 w 29"/>
              <a:gd name="T3" fmla="*/ 48 h 48"/>
              <a:gd name="T4" fmla="*/ 29 w 29"/>
              <a:gd name="T5" fmla="*/ 36 h 48"/>
              <a:gd name="T6" fmla="*/ 29 w 29"/>
              <a:gd name="T7" fmla="*/ 24 h 48"/>
              <a:gd name="T8" fmla="*/ 29 w 29"/>
              <a:gd name="T9" fmla="*/ 22 h 48"/>
              <a:gd name="T10" fmla="*/ 29 w 29"/>
              <a:gd name="T11" fmla="*/ 12 h 48"/>
              <a:gd name="T12" fmla="*/ 16 w 29"/>
              <a:gd name="T13" fmla="*/ 0 h 48"/>
              <a:gd name="T14" fmla="*/ 13 w 29"/>
              <a:gd name="T15" fmla="*/ 0 h 48"/>
              <a:gd name="T16" fmla="*/ 0 w 29"/>
              <a:gd name="T17" fmla="*/ 12 h 48"/>
              <a:gd name="T18" fmla="*/ 0 w 29"/>
              <a:gd name="T19" fmla="*/ 22 h 48"/>
              <a:gd name="T20" fmla="*/ 0 w 29"/>
              <a:gd name="T21" fmla="*/ 24 h 48"/>
              <a:gd name="T22" fmla="*/ 0 w 29"/>
              <a:gd name="T23" fmla="*/ 36 h 48"/>
              <a:gd name="T24" fmla="*/ 13 w 29"/>
              <a:gd name="T25" fmla="*/ 48 h 48"/>
              <a:gd name="T26" fmla="*/ 27 w 29"/>
              <a:gd name="T27" fmla="*/ 36 h 48"/>
              <a:gd name="T28" fmla="*/ 16 w 29"/>
              <a:gd name="T29" fmla="*/ 46 h 48"/>
              <a:gd name="T30" fmla="*/ 13 w 29"/>
              <a:gd name="T31" fmla="*/ 46 h 48"/>
              <a:gd name="T32" fmla="*/ 2 w 29"/>
              <a:gd name="T33" fmla="*/ 36 h 48"/>
              <a:gd name="T34" fmla="*/ 2 w 29"/>
              <a:gd name="T35" fmla="*/ 25 h 48"/>
              <a:gd name="T36" fmla="*/ 27 w 29"/>
              <a:gd name="T37" fmla="*/ 25 h 48"/>
              <a:gd name="T38" fmla="*/ 27 w 29"/>
              <a:gd name="T39" fmla="*/ 3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" h="48">
                <a:moveTo>
                  <a:pt x="13" y="48"/>
                </a:moveTo>
                <a:cubicBezTo>
                  <a:pt x="16" y="48"/>
                  <a:pt x="16" y="48"/>
                  <a:pt x="16" y="48"/>
                </a:cubicBezTo>
                <a:cubicBezTo>
                  <a:pt x="23" y="48"/>
                  <a:pt x="29" y="43"/>
                  <a:pt x="29" y="36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9" y="23"/>
                  <a:pt x="29" y="22"/>
                </a:cubicBezTo>
                <a:cubicBezTo>
                  <a:pt x="29" y="12"/>
                  <a:pt x="29" y="12"/>
                  <a:pt x="29" y="12"/>
                </a:cubicBezTo>
                <a:cubicBezTo>
                  <a:pt x="29" y="5"/>
                  <a:pt x="23" y="0"/>
                  <a:pt x="1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3"/>
                  <a:pt x="0" y="24"/>
                  <a:pt x="0" y="2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3"/>
                  <a:pt x="6" y="48"/>
                  <a:pt x="13" y="48"/>
                </a:cubicBezTo>
                <a:close/>
                <a:moveTo>
                  <a:pt x="27" y="36"/>
                </a:moveTo>
                <a:cubicBezTo>
                  <a:pt x="27" y="42"/>
                  <a:pt x="22" y="46"/>
                  <a:pt x="16" y="46"/>
                </a:cubicBezTo>
                <a:cubicBezTo>
                  <a:pt x="13" y="46"/>
                  <a:pt x="13" y="46"/>
                  <a:pt x="13" y="46"/>
                </a:cubicBezTo>
                <a:cubicBezTo>
                  <a:pt x="7" y="46"/>
                  <a:pt x="2" y="42"/>
                  <a:pt x="2" y="36"/>
                </a:cubicBezTo>
                <a:cubicBezTo>
                  <a:pt x="2" y="25"/>
                  <a:pt x="2" y="25"/>
                  <a:pt x="2" y="25"/>
                </a:cubicBezTo>
                <a:cubicBezTo>
                  <a:pt x="27" y="25"/>
                  <a:pt x="27" y="25"/>
                  <a:pt x="27" y="25"/>
                </a:cubicBezTo>
                <a:lnTo>
                  <a:pt x="27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5354581" y="5085902"/>
            <a:ext cx="325178" cy="259942"/>
          </a:xfrm>
          <a:custGeom>
            <a:avLst/>
            <a:gdLst>
              <a:gd name="T0" fmla="*/ 51 w 51"/>
              <a:gd name="T1" fmla="*/ 3 h 41"/>
              <a:gd name="T2" fmla="*/ 48 w 51"/>
              <a:gd name="T3" fmla="*/ 0 h 41"/>
              <a:gd name="T4" fmla="*/ 46 w 51"/>
              <a:gd name="T5" fmla="*/ 3 h 41"/>
              <a:gd name="T6" fmla="*/ 26 w 51"/>
              <a:gd name="T7" fmla="*/ 23 h 41"/>
              <a:gd name="T8" fmla="*/ 6 w 51"/>
              <a:gd name="T9" fmla="*/ 3 h 41"/>
              <a:gd name="T10" fmla="*/ 3 w 51"/>
              <a:gd name="T11" fmla="*/ 0 h 41"/>
              <a:gd name="T12" fmla="*/ 0 w 51"/>
              <a:gd name="T13" fmla="*/ 3 h 41"/>
              <a:gd name="T14" fmla="*/ 23 w 51"/>
              <a:gd name="T15" fmla="*/ 28 h 41"/>
              <a:gd name="T16" fmla="*/ 23 w 51"/>
              <a:gd name="T17" fmla="*/ 36 h 41"/>
              <a:gd name="T18" fmla="*/ 10 w 51"/>
              <a:gd name="T19" fmla="*/ 36 h 41"/>
              <a:gd name="T20" fmla="*/ 8 w 51"/>
              <a:gd name="T21" fmla="*/ 39 h 41"/>
              <a:gd name="T22" fmla="*/ 10 w 51"/>
              <a:gd name="T23" fmla="*/ 41 h 41"/>
              <a:gd name="T24" fmla="*/ 41 w 51"/>
              <a:gd name="T25" fmla="*/ 41 h 41"/>
              <a:gd name="T26" fmla="*/ 43 w 51"/>
              <a:gd name="T27" fmla="*/ 39 h 41"/>
              <a:gd name="T28" fmla="*/ 41 w 51"/>
              <a:gd name="T29" fmla="*/ 36 h 41"/>
              <a:gd name="T30" fmla="*/ 28 w 51"/>
              <a:gd name="T31" fmla="*/ 36 h 41"/>
              <a:gd name="T32" fmla="*/ 28 w 51"/>
              <a:gd name="T33" fmla="*/ 28 h 41"/>
              <a:gd name="T34" fmla="*/ 51 w 51"/>
              <a:gd name="T35" fmla="*/ 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1" h="41">
                <a:moveTo>
                  <a:pt x="51" y="3"/>
                </a:moveTo>
                <a:cubicBezTo>
                  <a:pt x="51" y="1"/>
                  <a:pt x="50" y="0"/>
                  <a:pt x="48" y="0"/>
                </a:cubicBezTo>
                <a:cubicBezTo>
                  <a:pt x="47" y="0"/>
                  <a:pt x="46" y="1"/>
                  <a:pt x="46" y="3"/>
                </a:cubicBezTo>
                <a:cubicBezTo>
                  <a:pt x="46" y="14"/>
                  <a:pt x="37" y="23"/>
                  <a:pt x="26" y="23"/>
                </a:cubicBezTo>
                <a:cubicBezTo>
                  <a:pt x="14" y="23"/>
                  <a:pt x="6" y="14"/>
                  <a:pt x="6" y="3"/>
                </a:cubicBezTo>
                <a:cubicBezTo>
                  <a:pt x="6" y="1"/>
                  <a:pt x="4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6"/>
                  <a:pt x="10" y="27"/>
                  <a:pt x="23" y="28"/>
                </a:cubicBezTo>
                <a:cubicBezTo>
                  <a:pt x="23" y="36"/>
                  <a:pt x="23" y="36"/>
                  <a:pt x="23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9" y="36"/>
                  <a:pt x="8" y="37"/>
                  <a:pt x="8" y="39"/>
                </a:cubicBezTo>
                <a:cubicBezTo>
                  <a:pt x="8" y="40"/>
                  <a:pt x="9" y="41"/>
                  <a:pt x="10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2" y="41"/>
                  <a:pt x="43" y="40"/>
                  <a:pt x="43" y="39"/>
                </a:cubicBezTo>
                <a:cubicBezTo>
                  <a:pt x="43" y="37"/>
                  <a:pt x="42" y="36"/>
                  <a:pt x="41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28"/>
                  <a:pt x="28" y="28"/>
                  <a:pt x="28" y="28"/>
                </a:cubicBezTo>
                <a:cubicBezTo>
                  <a:pt x="41" y="27"/>
                  <a:pt x="51" y="16"/>
                  <a:pt x="5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74527" y="4852504"/>
            <a:ext cx="385948" cy="510295"/>
          </a:xfrm>
          <a:custGeom>
            <a:avLst/>
            <a:gdLst>
              <a:gd name="T0" fmla="*/ 38 w 52"/>
              <a:gd name="T1" fmla="*/ 53 h 69"/>
              <a:gd name="T2" fmla="*/ 32 w 52"/>
              <a:gd name="T3" fmla="*/ 51 h 69"/>
              <a:gd name="T4" fmla="*/ 32 w 52"/>
              <a:gd name="T5" fmla="*/ 51 h 69"/>
              <a:gd name="T6" fmla="*/ 27 w 52"/>
              <a:gd name="T7" fmla="*/ 49 h 69"/>
              <a:gd name="T8" fmla="*/ 15 w 52"/>
              <a:gd name="T9" fmla="*/ 29 h 69"/>
              <a:gd name="T10" fmla="*/ 16 w 52"/>
              <a:gd name="T11" fmla="*/ 23 h 69"/>
              <a:gd name="T12" fmla="*/ 16 w 52"/>
              <a:gd name="T13" fmla="*/ 23 h 69"/>
              <a:gd name="T14" fmla="*/ 18 w 52"/>
              <a:gd name="T15" fmla="*/ 17 h 69"/>
              <a:gd name="T16" fmla="*/ 11 w 52"/>
              <a:gd name="T17" fmla="*/ 6 h 69"/>
              <a:gd name="T18" fmla="*/ 7 w 52"/>
              <a:gd name="T19" fmla="*/ 6 h 69"/>
              <a:gd name="T20" fmla="*/ 1 w 52"/>
              <a:gd name="T21" fmla="*/ 14 h 69"/>
              <a:gd name="T22" fmla="*/ 0 w 52"/>
              <a:gd name="T23" fmla="*/ 21 h 69"/>
              <a:gd name="T24" fmla="*/ 11 w 52"/>
              <a:gd name="T25" fmla="*/ 45 h 69"/>
              <a:gd name="T26" fmla="*/ 26 w 52"/>
              <a:gd name="T27" fmla="*/ 66 h 69"/>
              <a:gd name="T28" fmla="*/ 32 w 52"/>
              <a:gd name="T29" fmla="*/ 68 h 69"/>
              <a:gd name="T30" fmla="*/ 42 w 52"/>
              <a:gd name="T31" fmla="*/ 68 h 69"/>
              <a:gd name="T32" fmla="*/ 44 w 52"/>
              <a:gd name="T33" fmla="*/ 64 h 69"/>
              <a:gd name="T34" fmla="*/ 38 w 52"/>
              <a:gd name="T35" fmla="*/ 53 h 69"/>
              <a:gd name="T36" fmla="*/ 52 w 52"/>
              <a:gd name="T37" fmla="*/ 62 h 69"/>
              <a:gd name="T38" fmla="*/ 44 w 52"/>
              <a:gd name="T39" fmla="*/ 49 h 69"/>
              <a:gd name="T40" fmla="*/ 42 w 52"/>
              <a:gd name="T41" fmla="*/ 48 h 69"/>
              <a:gd name="T42" fmla="*/ 40 w 52"/>
              <a:gd name="T43" fmla="*/ 48 h 69"/>
              <a:gd name="T44" fmla="*/ 39 w 52"/>
              <a:gd name="T45" fmla="*/ 51 h 69"/>
              <a:gd name="T46" fmla="*/ 47 w 52"/>
              <a:gd name="T47" fmla="*/ 64 h 69"/>
              <a:gd name="T48" fmla="*/ 50 w 52"/>
              <a:gd name="T49" fmla="*/ 65 h 69"/>
              <a:gd name="T50" fmla="*/ 51 w 52"/>
              <a:gd name="T51" fmla="*/ 64 h 69"/>
              <a:gd name="T52" fmla="*/ 52 w 52"/>
              <a:gd name="T53" fmla="*/ 62 h 69"/>
              <a:gd name="T54" fmla="*/ 20 w 52"/>
              <a:gd name="T55" fmla="*/ 17 h 69"/>
              <a:gd name="T56" fmla="*/ 23 w 52"/>
              <a:gd name="T57" fmla="*/ 18 h 69"/>
              <a:gd name="T58" fmla="*/ 24 w 52"/>
              <a:gd name="T59" fmla="*/ 17 h 69"/>
              <a:gd name="T60" fmla="*/ 25 w 52"/>
              <a:gd name="T61" fmla="*/ 14 h 69"/>
              <a:gd name="T62" fmla="*/ 17 w 52"/>
              <a:gd name="T63" fmla="*/ 1 h 69"/>
              <a:gd name="T64" fmla="*/ 15 w 52"/>
              <a:gd name="T65" fmla="*/ 0 h 69"/>
              <a:gd name="T66" fmla="*/ 13 w 52"/>
              <a:gd name="T67" fmla="*/ 1 h 69"/>
              <a:gd name="T68" fmla="*/ 13 w 52"/>
              <a:gd name="T69" fmla="*/ 4 h 69"/>
              <a:gd name="T70" fmla="*/ 20 w 52"/>
              <a:gd name="T71" fmla="*/ 1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" h="69">
                <a:moveTo>
                  <a:pt x="38" y="53"/>
                </a:moveTo>
                <a:cubicBezTo>
                  <a:pt x="37" y="51"/>
                  <a:pt x="34" y="50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0" y="52"/>
                  <a:pt x="28" y="51"/>
                  <a:pt x="27" y="49"/>
                </a:cubicBezTo>
                <a:cubicBezTo>
                  <a:pt x="15" y="29"/>
                  <a:pt x="15" y="29"/>
                  <a:pt x="15" y="29"/>
                </a:cubicBezTo>
                <a:cubicBezTo>
                  <a:pt x="14" y="27"/>
                  <a:pt x="14" y="24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8" y="22"/>
                  <a:pt x="19" y="19"/>
                  <a:pt x="18" y="17"/>
                </a:cubicBezTo>
                <a:cubicBezTo>
                  <a:pt x="11" y="6"/>
                  <a:pt x="11" y="6"/>
                  <a:pt x="11" y="6"/>
                </a:cubicBezTo>
                <a:cubicBezTo>
                  <a:pt x="10" y="4"/>
                  <a:pt x="8" y="4"/>
                  <a:pt x="7" y="6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6"/>
                  <a:pt x="0" y="19"/>
                  <a:pt x="0" y="21"/>
                </a:cubicBezTo>
                <a:cubicBezTo>
                  <a:pt x="0" y="21"/>
                  <a:pt x="1" y="28"/>
                  <a:pt x="11" y="45"/>
                </a:cubicBezTo>
                <a:cubicBezTo>
                  <a:pt x="20" y="61"/>
                  <a:pt x="26" y="66"/>
                  <a:pt x="26" y="66"/>
                </a:cubicBezTo>
                <a:cubicBezTo>
                  <a:pt x="27" y="68"/>
                  <a:pt x="30" y="69"/>
                  <a:pt x="3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4" y="68"/>
                  <a:pt x="45" y="66"/>
                  <a:pt x="44" y="64"/>
                </a:cubicBezTo>
                <a:lnTo>
                  <a:pt x="38" y="53"/>
                </a:lnTo>
                <a:close/>
                <a:moveTo>
                  <a:pt x="52" y="62"/>
                </a:moveTo>
                <a:cubicBezTo>
                  <a:pt x="44" y="49"/>
                  <a:pt x="44" y="49"/>
                  <a:pt x="44" y="49"/>
                </a:cubicBezTo>
                <a:cubicBezTo>
                  <a:pt x="44" y="48"/>
                  <a:pt x="43" y="47"/>
                  <a:pt x="4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9" y="50"/>
                  <a:pt x="39" y="51"/>
                </a:cubicBezTo>
                <a:cubicBezTo>
                  <a:pt x="47" y="64"/>
                  <a:pt x="47" y="64"/>
                  <a:pt x="47" y="64"/>
                </a:cubicBezTo>
                <a:cubicBezTo>
                  <a:pt x="48" y="65"/>
                  <a:pt x="49" y="65"/>
                  <a:pt x="50" y="65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4"/>
                  <a:pt x="52" y="62"/>
                  <a:pt x="52" y="62"/>
                </a:cubicBezTo>
                <a:close/>
                <a:moveTo>
                  <a:pt x="20" y="17"/>
                </a:moveTo>
                <a:cubicBezTo>
                  <a:pt x="21" y="18"/>
                  <a:pt x="22" y="18"/>
                  <a:pt x="23" y="18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6"/>
                  <a:pt x="25" y="15"/>
                  <a:pt x="25" y="14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6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2"/>
                  <a:pt x="12" y="3"/>
                  <a:pt x="13" y="4"/>
                </a:cubicBezTo>
                <a:lnTo>
                  <a:pt x="20" y="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107061" tIns="53531" rIns="107061" bIns="5353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107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781999" y="2265156"/>
            <a:ext cx="126464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1750438" y="3920309"/>
            <a:ext cx="126464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673732" y="2265810"/>
            <a:ext cx="126464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642171" y="3920963"/>
            <a:ext cx="126464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33815" y="2551045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1530370" y="4242501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393987" y="2648062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393987" y="430141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28470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2353304" y="2497804"/>
            <a:ext cx="2089141" cy="1894574"/>
          </a:xfrm>
          <a:custGeom>
            <a:avLst/>
            <a:gdLst>
              <a:gd name="connsiteX0" fmla="*/ 2686668 w 2686668"/>
              <a:gd name="connsiteY0" fmla="*/ 0 h 2436452"/>
              <a:gd name="connsiteX1" fmla="*/ 2243717 w 2686668"/>
              <a:gd name="connsiteY1" fmla="*/ 2436452 h 2436452"/>
              <a:gd name="connsiteX2" fmla="*/ 0 w 2686668"/>
              <a:gd name="connsiteY2" fmla="*/ 2436452 h 2436452"/>
              <a:gd name="connsiteX3" fmla="*/ 442950 w 2686668"/>
              <a:gd name="connsiteY3" fmla="*/ 0 h 243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68" h="2436452">
                <a:moveTo>
                  <a:pt x="2686668" y="0"/>
                </a:moveTo>
                <a:lnTo>
                  <a:pt x="2243717" y="2436452"/>
                </a:lnTo>
                <a:lnTo>
                  <a:pt x="0" y="2436452"/>
                </a:lnTo>
                <a:lnTo>
                  <a:pt x="442950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932721" y="4115714"/>
            <a:ext cx="5905975" cy="102164"/>
          </a:xfrm>
          <a:custGeom>
            <a:avLst/>
            <a:gdLst>
              <a:gd name="connsiteX0" fmla="*/ 25051 w 5905975"/>
              <a:gd name="connsiteY0" fmla="*/ 0 h 102164"/>
              <a:gd name="connsiteX1" fmla="*/ 5905975 w 5905975"/>
              <a:gd name="connsiteY1" fmla="*/ 0 h 102164"/>
              <a:gd name="connsiteX2" fmla="*/ 5887402 w 5905975"/>
              <a:gd name="connsiteY2" fmla="*/ 102164 h 102164"/>
              <a:gd name="connsiteX3" fmla="*/ 0 w 5905975"/>
              <a:gd name="connsiteY3" fmla="*/ 102164 h 102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975" h="102164">
                <a:moveTo>
                  <a:pt x="25051" y="0"/>
                </a:moveTo>
                <a:lnTo>
                  <a:pt x="5905975" y="0"/>
                </a:lnTo>
                <a:lnTo>
                  <a:pt x="5887402" y="102164"/>
                </a:lnTo>
                <a:lnTo>
                  <a:pt x="0" y="102164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575678" y="2465623"/>
            <a:ext cx="5055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rgbClr val="C1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工作具体规划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flipV="1">
            <a:off x="3960252" y="4344072"/>
            <a:ext cx="3241490" cy="45719"/>
          </a:xfrm>
          <a:custGeom>
            <a:avLst/>
            <a:gdLst>
              <a:gd name="connsiteX0" fmla="*/ 0 w 3241490"/>
              <a:gd name="connsiteY0" fmla="*/ 45719 h 45719"/>
              <a:gd name="connsiteX1" fmla="*/ 3241490 w 3241490"/>
              <a:gd name="connsiteY1" fmla="*/ 45719 h 45719"/>
              <a:gd name="connsiteX2" fmla="*/ 3233178 w 3241490"/>
              <a:gd name="connsiteY2" fmla="*/ 0 h 45719"/>
              <a:gd name="connsiteX3" fmla="*/ 11211 w 3241490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1490" h="45719">
                <a:moveTo>
                  <a:pt x="0" y="45719"/>
                </a:moveTo>
                <a:lnTo>
                  <a:pt x="3241490" y="45719"/>
                </a:lnTo>
                <a:lnTo>
                  <a:pt x="3233178" y="0"/>
                </a:lnTo>
                <a:lnTo>
                  <a:pt x="11211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477766" y="2770925"/>
            <a:ext cx="1714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8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707443" y="3445091"/>
            <a:ext cx="467168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3056672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rot="5400000" flipH="1" flipV="1">
            <a:off x="3016752" y="3505614"/>
            <a:ext cx="16565" cy="2070011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出自【趣你的PPT】(微信:qunideppt)：最优质的PPT资源库"/>
          <p:cNvCxnSpPr/>
          <p:nvPr/>
        </p:nvCxnSpPr>
        <p:spPr>
          <a:xfrm rot="16200000" flipH="1">
            <a:off x="5078482" y="4334413"/>
            <a:ext cx="16565" cy="2070011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>
          <a:xfrm rot="5400000" flipH="1" flipV="1">
            <a:off x="7148496" y="3505614"/>
            <a:ext cx="16565" cy="2070011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出自【趣你的PPT】(微信:qunideppt)：最优质的PPT资源库"/>
          <p:cNvCxnSpPr/>
          <p:nvPr/>
        </p:nvCxnSpPr>
        <p:spPr>
          <a:xfrm rot="16200000" flipH="1">
            <a:off x="5075741" y="1989083"/>
            <a:ext cx="22048" cy="2070011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 rot="5400000" flipH="1" flipV="1">
            <a:off x="7147666" y="1151818"/>
            <a:ext cx="18224" cy="2070011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 rot="16200000" flipH="1">
            <a:off x="9215766" y="1989086"/>
            <a:ext cx="22048" cy="2070011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>
            <a:stCxn id="22" idx="6"/>
            <a:endCxn id="31" idx="2"/>
          </p:cNvCxnSpPr>
          <p:nvPr/>
        </p:nvCxnSpPr>
        <p:spPr>
          <a:xfrm flipH="1">
            <a:off x="1571043" y="2599842"/>
            <a:ext cx="9097920" cy="2362261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 rot="5400000" flipH="1" flipV="1">
            <a:off x="3007637" y="1151818"/>
            <a:ext cx="18224" cy="2070011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rot="16200000" flipH="1">
            <a:off x="9214974" y="4334414"/>
            <a:ext cx="16565" cy="2070011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/>
          <p:nvPr/>
        </p:nvSpPr>
        <p:spPr>
          <a:xfrm>
            <a:off x="1553450" y="2189140"/>
            <a:ext cx="821405" cy="821405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70541" y="2383943"/>
            <a:ext cx="395817" cy="431800"/>
          </a:xfrm>
          <a:custGeom>
            <a:avLst/>
            <a:gdLst>
              <a:gd name="T0" fmla="*/ 70 w 140"/>
              <a:gd name="T1" fmla="*/ 153 h 153"/>
              <a:gd name="T2" fmla="*/ 0 w 140"/>
              <a:gd name="T3" fmla="*/ 82 h 153"/>
              <a:gd name="T4" fmla="*/ 28 w 140"/>
              <a:gd name="T5" fmla="*/ 26 h 153"/>
              <a:gd name="T6" fmla="*/ 44 w 140"/>
              <a:gd name="T7" fmla="*/ 28 h 153"/>
              <a:gd name="T8" fmla="*/ 42 w 140"/>
              <a:gd name="T9" fmla="*/ 45 h 153"/>
              <a:gd name="T10" fmla="*/ 23 w 140"/>
              <a:gd name="T11" fmla="*/ 82 h 153"/>
              <a:gd name="T12" fmla="*/ 70 w 140"/>
              <a:gd name="T13" fmla="*/ 129 h 153"/>
              <a:gd name="T14" fmla="*/ 117 w 140"/>
              <a:gd name="T15" fmla="*/ 82 h 153"/>
              <a:gd name="T16" fmla="*/ 98 w 140"/>
              <a:gd name="T17" fmla="*/ 45 h 153"/>
              <a:gd name="T18" fmla="*/ 96 w 140"/>
              <a:gd name="T19" fmla="*/ 28 h 153"/>
              <a:gd name="T20" fmla="*/ 112 w 140"/>
              <a:gd name="T21" fmla="*/ 26 h 153"/>
              <a:gd name="T22" fmla="*/ 140 w 140"/>
              <a:gd name="T23" fmla="*/ 82 h 153"/>
              <a:gd name="T24" fmla="*/ 70 w 140"/>
              <a:gd name="T25" fmla="*/ 153 h 153"/>
              <a:gd name="T26" fmla="*/ 82 w 140"/>
              <a:gd name="T27" fmla="*/ 71 h 153"/>
              <a:gd name="T28" fmla="*/ 70 w 140"/>
              <a:gd name="T29" fmla="*/ 82 h 153"/>
              <a:gd name="T30" fmla="*/ 58 w 140"/>
              <a:gd name="T31" fmla="*/ 71 h 153"/>
              <a:gd name="T32" fmla="*/ 58 w 140"/>
              <a:gd name="T33" fmla="*/ 12 h 153"/>
              <a:gd name="T34" fmla="*/ 70 w 140"/>
              <a:gd name="T35" fmla="*/ 0 h 153"/>
              <a:gd name="T36" fmla="*/ 82 w 140"/>
              <a:gd name="T37" fmla="*/ 12 h 153"/>
              <a:gd name="T38" fmla="*/ 82 w 140"/>
              <a:gd name="T39" fmla="*/ 7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0" h="153">
                <a:moveTo>
                  <a:pt x="70" y="153"/>
                </a:moveTo>
                <a:cubicBezTo>
                  <a:pt x="31" y="153"/>
                  <a:pt x="0" y="121"/>
                  <a:pt x="0" y="82"/>
                </a:cubicBezTo>
                <a:cubicBezTo>
                  <a:pt x="0" y="60"/>
                  <a:pt x="10" y="40"/>
                  <a:pt x="28" y="26"/>
                </a:cubicBezTo>
                <a:cubicBezTo>
                  <a:pt x="33" y="22"/>
                  <a:pt x="40" y="23"/>
                  <a:pt x="44" y="28"/>
                </a:cubicBezTo>
                <a:cubicBezTo>
                  <a:pt x="48" y="34"/>
                  <a:pt x="47" y="41"/>
                  <a:pt x="42" y="45"/>
                </a:cubicBezTo>
                <a:cubicBezTo>
                  <a:pt x="30" y="54"/>
                  <a:pt x="23" y="67"/>
                  <a:pt x="23" y="82"/>
                </a:cubicBezTo>
                <a:cubicBezTo>
                  <a:pt x="23" y="108"/>
                  <a:pt x="44" y="129"/>
                  <a:pt x="70" y="129"/>
                </a:cubicBezTo>
                <a:cubicBezTo>
                  <a:pt x="96" y="129"/>
                  <a:pt x="117" y="108"/>
                  <a:pt x="117" y="82"/>
                </a:cubicBezTo>
                <a:cubicBezTo>
                  <a:pt x="117" y="67"/>
                  <a:pt x="110" y="54"/>
                  <a:pt x="98" y="45"/>
                </a:cubicBezTo>
                <a:cubicBezTo>
                  <a:pt x="93" y="41"/>
                  <a:pt x="92" y="34"/>
                  <a:pt x="96" y="28"/>
                </a:cubicBezTo>
                <a:cubicBezTo>
                  <a:pt x="100" y="23"/>
                  <a:pt x="107" y="22"/>
                  <a:pt x="112" y="26"/>
                </a:cubicBezTo>
                <a:cubicBezTo>
                  <a:pt x="130" y="40"/>
                  <a:pt x="140" y="60"/>
                  <a:pt x="140" y="82"/>
                </a:cubicBezTo>
                <a:cubicBezTo>
                  <a:pt x="140" y="121"/>
                  <a:pt x="109" y="153"/>
                  <a:pt x="70" y="153"/>
                </a:cubicBezTo>
                <a:close/>
                <a:moveTo>
                  <a:pt x="82" y="71"/>
                </a:moveTo>
                <a:cubicBezTo>
                  <a:pt x="82" y="77"/>
                  <a:pt x="77" y="82"/>
                  <a:pt x="70" y="82"/>
                </a:cubicBezTo>
                <a:cubicBezTo>
                  <a:pt x="64" y="82"/>
                  <a:pt x="58" y="77"/>
                  <a:pt x="58" y="71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6"/>
                  <a:pt x="64" y="0"/>
                  <a:pt x="70" y="0"/>
                </a:cubicBezTo>
                <a:cubicBezTo>
                  <a:pt x="77" y="0"/>
                  <a:pt x="82" y="6"/>
                  <a:pt x="82" y="12"/>
                </a:cubicBezTo>
                <a:lnTo>
                  <a:pt x="82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5693480" y="4551401"/>
            <a:ext cx="821405" cy="821405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02213" y="4774125"/>
            <a:ext cx="395817" cy="397933"/>
          </a:xfrm>
          <a:custGeom>
            <a:avLst/>
            <a:gdLst>
              <a:gd name="T0" fmla="*/ 140 w 140"/>
              <a:gd name="T1" fmla="*/ 81 h 141"/>
              <a:gd name="T2" fmla="*/ 138 w 140"/>
              <a:gd name="T3" fmla="*/ 84 h 141"/>
              <a:gd name="T4" fmla="*/ 121 w 140"/>
              <a:gd name="T5" fmla="*/ 87 h 141"/>
              <a:gd name="T6" fmla="*/ 117 w 140"/>
              <a:gd name="T7" fmla="*/ 95 h 141"/>
              <a:gd name="T8" fmla="*/ 127 w 140"/>
              <a:gd name="T9" fmla="*/ 108 h 141"/>
              <a:gd name="T10" fmla="*/ 128 w 140"/>
              <a:gd name="T11" fmla="*/ 110 h 141"/>
              <a:gd name="T12" fmla="*/ 127 w 140"/>
              <a:gd name="T13" fmla="*/ 112 h 141"/>
              <a:gd name="T14" fmla="*/ 109 w 140"/>
              <a:gd name="T15" fmla="*/ 128 h 141"/>
              <a:gd name="T16" fmla="*/ 107 w 140"/>
              <a:gd name="T17" fmla="*/ 128 h 141"/>
              <a:gd name="T18" fmla="*/ 94 w 140"/>
              <a:gd name="T19" fmla="*/ 118 h 141"/>
              <a:gd name="T20" fmla="*/ 86 w 140"/>
              <a:gd name="T21" fmla="*/ 121 h 141"/>
              <a:gd name="T22" fmla="*/ 83 w 140"/>
              <a:gd name="T23" fmla="*/ 138 h 141"/>
              <a:gd name="T24" fmla="*/ 80 w 140"/>
              <a:gd name="T25" fmla="*/ 141 h 141"/>
              <a:gd name="T26" fmla="*/ 60 w 140"/>
              <a:gd name="T27" fmla="*/ 141 h 141"/>
              <a:gd name="T28" fmla="*/ 57 w 140"/>
              <a:gd name="T29" fmla="*/ 138 h 141"/>
              <a:gd name="T30" fmla="*/ 54 w 140"/>
              <a:gd name="T31" fmla="*/ 121 h 141"/>
              <a:gd name="T32" fmla="*/ 46 w 140"/>
              <a:gd name="T33" fmla="*/ 118 h 141"/>
              <a:gd name="T34" fmla="*/ 33 w 140"/>
              <a:gd name="T35" fmla="*/ 128 h 141"/>
              <a:gd name="T36" fmla="*/ 31 w 140"/>
              <a:gd name="T37" fmla="*/ 128 h 141"/>
              <a:gd name="T38" fmla="*/ 28 w 140"/>
              <a:gd name="T39" fmla="*/ 127 h 141"/>
              <a:gd name="T40" fmla="*/ 13 w 140"/>
              <a:gd name="T41" fmla="*/ 112 h 141"/>
              <a:gd name="T42" fmla="*/ 13 w 140"/>
              <a:gd name="T43" fmla="*/ 110 h 141"/>
              <a:gd name="T44" fmla="*/ 13 w 140"/>
              <a:gd name="T45" fmla="*/ 108 h 141"/>
              <a:gd name="T46" fmla="*/ 23 w 140"/>
              <a:gd name="T47" fmla="*/ 95 h 141"/>
              <a:gd name="T48" fmla="*/ 19 w 140"/>
              <a:gd name="T49" fmla="*/ 86 h 141"/>
              <a:gd name="T50" fmla="*/ 2 w 140"/>
              <a:gd name="T51" fmla="*/ 84 h 141"/>
              <a:gd name="T52" fmla="*/ 0 w 140"/>
              <a:gd name="T53" fmla="*/ 80 h 141"/>
              <a:gd name="T54" fmla="*/ 0 w 140"/>
              <a:gd name="T55" fmla="*/ 60 h 141"/>
              <a:gd name="T56" fmla="*/ 2 w 140"/>
              <a:gd name="T57" fmla="*/ 57 h 141"/>
              <a:gd name="T58" fmla="*/ 19 w 140"/>
              <a:gd name="T59" fmla="*/ 54 h 141"/>
              <a:gd name="T60" fmla="*/ 23 w 140"/>
              <a:gd name="T61" fmla="*/ 46 h 141"/>
              <a:gd name="T62" fmla="*/ 13 w 140"/>
              <a:gd name="T63" fmla="*/ 33 h 141"/>
              <a:gd name="T64" fmla="*/ 12 w 140"/>
              <a:gd name="T65" fmla="*/ 31 h 141"/>
              <a:gd name="T66" fmla="*/ 13 w 140"/>
              <a:gd name="T67" fmla="*/ 29 h 141"/>
              <a:gd name="T68" fmla="*/ 31 w 140"/>
              <a:gd name="T69" fmla="*/ 12 h 141"/>
              <a:gd name="T70" fmla="*/ 33 w 140"/>
              <a:gd name="T71" fmla="*/ 13 h 141"/>
              <a:gd name="T72" fmla="*/ 46 w 140"/>
              <a:gd name="T73" fmla="*/ 23 h 141"/>
              <a:gd name="T74" fmla="*/ 54 w 140"/>
              <a:gd name="T75" fmla="*/ 20 h 141"/>
              <a:gd name="T76" fmla="*/ 57 w 140"/>
              <a:gd name="T77" fmla="*/ 3 h 141"/>
              <a:gd name="T78" fmla="*/ 60 w 140"/>
              <a:gd name="T79" fmla="*/ 0 h 141"/>
              <a:gd name="T80" fmla="*/ 80 w 140"/>
              <a:gd name="T81" fmla="*/ 0 h 141"/>
              <a:gd name="T82" fmla="*/ 83 w 140"/>
              <a:gd name="T83" fmla="*/ 3 h 141"/>
              <a:gd name="T84" fmla="*/ 86 w 140"/>
              <a:gd name="T85" fmla="*/ 20 h 141"/>
              <a:gd name="T86" fmla="*/ 94 w 140"/>
              <a:gd name="T87" fmla="*/ 23 h 141"/>
              <a:gd name="T88" fmla="*/ 107 w 140"/>
              <a:gd name="T89" fmla="*/ 13 h 141"/>
              <a:gd name="T90" fmla="*/ 109 w 140"/>
              <a:gd name="T91" fmla="*/ 12 h 141"/>
              <a:gd name="T92" fmla="*/ 112 w 140"/>
              <a:gd name="T93" fmla="*/ 13 h 141"/>
              <a:gd name="T94" fmla="*/ 127 w 140"/>
              <a:gd name="T95" fmla="*/ 29 h 141"/>
              <a:gd name="T96" fmla="*/ 127 w 140"/>
              <a:gd name="T97" fmla="*/ 31 h 141"/>
              <a:gd name="T98" fmla="*/ 127 w 140"/>
              <a:gd name="T99" fmla="*/ 33 h 141"/>
              <a:gd name="T100" fmla="*/ 117 w 140"/>
              <a:gd name="T101" fmla="*/ 46 h 141"/>
              <a:gd name="T102" fmla="*/ 121 w 140"/>
              <a:gd name="T103" fmla="*/ 55 h 141"/>
              <a:gd name="T104" fmla="*/ 138 w 140"/>
              <a:gd name="T105" fmla="*/ 57 h 141"/>
              <a:gd name="T106" fmla="*/ 140 w 140"/>
              <a:gd name="T107" fmla="*/ 60 h 141"/>
              <a:gd name="T108" fmla="*/ 140 w 140"/>
              <a:gd name="T109" fmla="*/ 81 h 141"/>
              <a:gd name="T110" fmla="*/ 70 w 140"/>
              <a:gd name="T111" fmla="*/ 47 h 141"/>
              <a:gd name="T112" fmla="*/ 47 w 140"/>
              <a:gd name="T113" fmla="*/ 70 h 141"/>
              <a:gd name="T114" fmla="*/ 70 w 140"/>
              <a:gd name="T115" fmla="*/ 94 h 141"/>
              <a:gd name="T116" fmla="*/ 93 w 140"/>
              <a:gd name="T117" fmla="*/ 70 h 141"/>
              <a:gd name="T118" fmla="*/ 70 w 140"/>
              <a:gd name="T119" fmla="*/ 4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0" h="141">
                <a:moveTo>
                  <a:pt x="140" y="81"/>
                </a:moveTo>
                <a:cubicBezTo>
                  <a:pt x="140" y="82"/>
                  <a:pt x="139" y="84"/>
                  <a:pt x="138" y="84"/>
                </a:cubicBezTo>
                <a:cubicBezTo>
                  <a:pt x="121" y="87"/>
                  <a:pt x="121" y="87"/>
                  <a:pt x="121" y="87"/>
                </a:cubicBezTo>
                <a:cubicBezTo>
                  <a:pt x="120" y="90"/>
                  <a:pt x="119" y="92"/>
                  <a:pt x="117" y="95"/>
                </a:cubicBezTo>
                <a:cubicBezTo>
                  <a:pt x="120" y="99"/>
                  <a:pt x="124" y="103"/>
                  <a:pt x="127" y="108"/>
                </a:cubicBezTo>
                <a:cubicBezTo>
                  <a:pt x="128" y="108"/>
                  <a:pt x="128" y="109"/>
                  <a:pt x="128" y="110"/>
                </a:cubicBezTo>
                <a:cubicBezTo>
                  <a:pt x="128" y="111"/>
                  <a:pt x="128" y="111"/>
                  <a:pt x="127" y="112"/>
                </a:cubicBezTo>
                <a:cubicBezTo>
                  <a:pt x="125" y="115"/>
                  <a:pt x="113" y="128"/>
                  <a:pt x="109" y="128"/>
                </a:cubicBezTo>
                <a:cubicBezTo>
                  <a:pt x="109" y="128"/>
                  <a:pt x="108" y="128"/>
                  <a:pt x="107" y="128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92" y="119"/>
                  <a:pt x="89" y="120"/>
                  <a:pt x="86" y="121"/>
                </a:cubicBezTo>
                <a:cubicBezTo>
                  <a:pt x="85" y="127"/>
                  <a:pt x="85" y="133"/>
                  <a:pt x="83" y="138"/>
                </a:cubicBezTo>
                <a:cubicBezTo>
                  <a:pt x="83" y="140"/>
                  <a:pt x="82" y="141"/>
                  <a:pt x="80" y="141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7" y="140"/>
                  <a:pt x="57" y="138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51" y="120"/>
                  <a:pt x="48" y="119"/>
                  <a:pt x="46" y="118"/>
                </a:cubicBezTo>
                <a:cubicBezTo>
                  <a:pt x="33" y="128"/>
                  <a:pt x="33" y="128"/>
                  <a:pt x="33" y="128"/>
                </a:cubicBezTo>
                <a:cubicBezTo>
                  <a:pt x="32" y="128"/>
                  <a:pt x="31" y="128"/>
                  <a:pt x="31" y="128"/>
                </a:cubicBezTo>
                <a:cubicBezTo>
                  <a:pt x="30" y="128"/>
                  <a:pt x="29" y="128"/>
                  <a:pt x="28" y="127"/>
                </a:cubicBezTo>
                <a:cubicBezTo>
                  <a:pt x="23" y="123"/>
                  <a:pt x="17" y="117"/>
                  <a:pt x="13" y="112"/>
                </a:cubicBezTo>
                <a:cubicBezTo>
                  <a:pt x="13" y="111"/>
                  <a:pt x="13" y="111"/>
                  <a:pt x="13" y="110"/>
                </a:cubicBezTo>
                <a:cubicBezTo>
                  <a:pt x="13" y="109"/>
                  <a:pt x="13" y="108"/>
                  <a:pt x="13" y="108"/>
                </a:cubicBezTo>
                <a:cubicBezTo>
                  <a:pt x="16" y="104"/>
                  <a:pt x="20" y="100"/>
                  <a:pt x="23" y="95"/>
                </a:cubicBezTo>
                <a:cubicBezTo>
                  <a:pt x="21" y="92"/>
                  <a:pt x="20" y="89"/>
                  <a:pt x="19" y="86"/>
                </a:cubicBezTo>
                <a:cubicBezTo>
                  <a:pt x="2" y="84"/>
                  <a:pt x="2" y="84"/>
                  <a:pt x="2" y="84"/>
                </a:cubicBezTo>
                <a:cubicBezTo>
                  <a:pt x="1" y="83"/>
                  <a:pt x="0" y="82"/>
                  <a:pt x="0" y="8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1" y="57"/>
                  <a:pt x="2" y="57"/>
                </a:cubicBezTo>
                <a:cubicBezTo>
                  <a:pt x="19" y="54"/>
                  <a:pt x="19" y="54"/>
                  <a:pt x="19" y="54"/>
                </a:cubicBezTo>
                <a:cubicBezTo>
                  <a:pt x="20" y="51"/>
                  <a:pt x="21" y="49"/>
                  <a:pt x="23" y="46"/>
                </a:cubicBezTo>
                <a:cubicBezTo>
                  <a:pt x="20" y="41"/>
                  <a:pt x="16" y="37"/>
                  <a:pt x="13" y="33"/>
                </a:cubicBezTo>
                <a:cubicBezTo>
                  <a:pt x="12" y="33"/>
                  <a:pt x="12" y="32"/>
                  <a:pt x="12" y="31"/>
                </a:cubicBezTo>
                <a:cubicBezTo>
                  <a:pt x="12" y="30"/>
                  <a:pt x="12" y="30"/>
                  <a:pt x="13" y="29"/>
                </a:cubicBezTo>
                <a:cubicBezTo>
                  <a:pt x="15" y="26"/>
                  <a:pt x="27" y="12"/>
                  <a:pt x="31" y="12"/>
                </a:cubicBezTo>
                <a:cubicBezTo>
                  <a:pt x="31" y="12"/>
                  <a:pt x="32" y="13"/>
                  <a:pt x="33" y="13"/>
                </a:cubicBezTo>
                <a:cubicBezTo>
                  <a:pt x="46" y="23"/>
                  <a:pt x="46" y="23"/>
                  <a:pt x="46" y="23"/>
                </a:cubicBezTo>
                <a:cubicBezTo>
                  <a:pt x="48" y="22"/>
                  <a:pt x="51" y="21"/>
                  <a:pt x="54" y="20"/>
                </a:cubicBezTo>
                <a:cubicBezTo>
                  <a:pt x="55" y="14"/>
                  <a:pt x="55" y="8"/>
                  <a:pt x="57" y="3"/>
                </a:cubicBezTo>
                <a:cubicBezTo>
                  <a:pt x="57" y="1"/>
                  <a:pt x="58" y="0"/>
                  <a:pt x="6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2" y="0"/>
                  <a:pt x="83" y="1"/>
                  <a:pt x="83" y="3"/>
                </a:cubicBezTo>
                <a:cubicBezTo>
                  <a:pt x="86" y="20"/>
                  <a:pt x="86" y="20"/>
                  <a:pt x="86" y="20"/>
                </a:cubicBezTo>
                <a:cubicBezTo>
                  <a:pt x="89" y="21"/>
                  <a:pt x="92" y="22"/>
                  <a:pt x="94" y="2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8" y="13"/>
                  <a:pt x="109" y="12"/>
                  <a:pt x="109" y="12"/>
                </a:cubicBezTo>
                <a:cubicBezTo>
                  <a:pt x="110" y="12"/>
                  <a:pt x="111" y="13"/>
                  <a:pt x="112" y="13"/>
                </a:cubicBezTo>
                <a:cubicBezTo>
                  <a:pt x="117" y="18"/>
                  <a:pt x="123" y="24"/>
                  <a:pt x="127" y="29"/>
                </a:cubicBezTo>
                <a:cubicBezTo>
                  <a:pt x="127" y="30"/>
                  <a:pt x="127" y="30"/>
                  <a:pt x="127" y="31"/>
                </a:cubicBezTo>
                <a:cubicBezTo>
                  <a:pt x="127" y="32"/>
                  <a:pt x="127" y="32"/>
                  <a:pt x="127" y="33"/>
                </a:cubicBezTo>
                <a:cubicBezTo>
                  <a:pt x="124" y="37"/>
                  <a:pt x="120" y="41"/>
                  <a:pt x="117" y="46"/>
                </a:cubicBezTo>
                <a:cubicBezTo>
                  <a:pt x="119" y="49"/>
                  <a:pt x="120" y="52"/>
                  <a:pt x="121" y="55"/>
                </a:cubicBezTo>
                <a:cubicBezTo>
                  <a:pt x="138" y="57"/>
                  <a:pt x="138" y="57"/>
                  <a:pt x="138" y="57"/>
                </a:cubicBezTo>
                <a:cubicBezTo>
                  <a:pt x="139" y="57"/>
                  <a:pt x="140" y="59"/>
                  <a:pt x="140" y="60"/>
                </a:cubicBezTo>
                <a:lnTo>
                  <a:pt x="140" y="81"/>
                </a:lnTo>
                <a:close/>
                <a:moveTo>
                  <a:pt x="70" y="47"/>
                </a:moveTo>
                <a:cubicBezTo>
                  <a:pt x="57" y="47"/>
                  <a:pt x="47" y="58"/>
                  <a:pt x="47" y="70"/>
                </a:cubicBezTo>
                <a:cubicBezTo>
                  <a:pt x="47" y="83"/>
                  <a:pt x="57" y="94"/>
                  <a:pt x="70" y="94"/>
                </a:cubicBezTo>
                <a:cubicBezTo>
                  <a:pt x="83" y="94"/>
                  <a:pt x="93" y="83"/>
                  <a:pt x="93" y="70"/>
                </a:cubicBezTo>
                <a:cubicBezTo>
                  <a:pt x="93" y="58"/>
                  <a:pt x="83" y="47"/>
                  <a:pt x="7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788590" y="4551401"/>
            <a:ext cx="821405" cy="821405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56995" y="4696340"/>
            <a:ext cx="497417" cy="463550"/>
          </a:xfrm>
          <a:custGeom>
            <a:avLst/>
            <a:gdLst>
              <a:gd name="T0" fmla="*/ 176 w 176"/>
              <a:gd name="T1" fmla="*/ 36 h 164"/>
              <a:gd name="T2" fmla="*/ 176 w 176"/>
              <a:gd name="T3" fmla="*/ 47 h 164"/>
              <a:gd name="T4" fmla="*/ 164 w 176"/>
              <a:gd name="T5" fmla="*/ 47 h 164"/>
              <a:gd name="T6" fmla="*/ 158 w 176"/>
              <a:gd name="T7" fmla="*/ 53 h 164"/>
              <a:gd name="T8" fmla="*/ 18 w 176"/>
              <a:gd name="T9" fmla="*/ 53 h 164"/>
              <a:gd name="T10" fmla="*/ 12 w 176"/>
              <a:gd name="T11" fmla="*/ 47 h 164"/>
              <a:gd name="T12" fmla="*/ 0 w 176"/>
              <a:gd name="T13" fmla="*/ 47 h 164"/>
              <a:gd name="T14" fmla="*/ 0 w 176"/>
              <a:gd name="T15" fmla="*/ 36 h 164"/>
              <a:gd name="T16" fmla="*/ 88 w 176"/>
              <a:gd name="T17" fmla="*/ 0 h 164"/>
              <a:gd name="T18" fmla="*/ 176 w 176"/>
              <a:gd name="T19" fmla="*/ 36 h 164"/>
              <a:gd name="T20" fmla="*/ 176 w 176"/>
              <a:gd name="T21" fmla="*/ 153 h 164"/>
              <a:gd name="T22" fmla="*/ 176 w 176"/>
              <a:gd name="T23" fmla="*/ 164 h 164"/>
              <a:gd name="T24" fmla="*/ 0 w 176"/>
              <a:gd name="T25" fmla="*/ 164 h 164"/>
              <a:gd name="T26" fmla="*/ 0 w 176"/>
              <a:gd name="T27" fmla="*/ 153 h 164"/>
              <a:gd name="T28" fmla="*/ 7 w 176"/>
              <a:gd name="T29" fmla="*/ 147 h 164"/>
              <a:gd name="T30" fmla="*/ 170 w 176"/>
              <a:gd name="T31" fmla="*/ 147 h 164"/>
              <a:gd name="T32" fmla="*/ 176 w 176"/>
              <a:gd name="T33" fmla="*/ 153 h 164"/>
              <a:gd name="T34" fmla="*/ 47 w 176"/>
              <a:gd name="T35" fmla="*/ 59 h 164"/>
              <a:gd name="T36" fmla="*/ 47 w 176"/>
              <a:gd name="T37" fmla="*/ 129 h 164"/>
              <a:gd name="T38" fmla="*/ 59 w 176"/>
              <a:gd name="T39" fmla="*/ 129 h 164"/>
              <a:gd name="T40" fmla="*/ 59 w 176"/>
              <a:gd name="T41" fmla="*/ 59 h 164"/>
              <a:gd name="T42" fmla="*/ 82 w 176"/>
              <a:gd name="T43" fmla="*/ 59 h 164"/>
              <a:gd name="T44" fmla="*/ 82 w 176"/>
              <a:gd name="T45" fmla="*/ 129 h 164"/>
              <a:gd name="T46" fmla="*/ 94 w 176"/>
              <a:gd name="T47" fmla="*/ 129 h 164"/>
              <a:gd name="T48" fmla="*/ 94 w 176"/>
              <a:gd name="T49" fmla="*/ 59 h 164"/>
              <a:gd name="T50" fmla="*/ 117 w 176"/>
              <a:gd name="T51" fmla="*/ 59 h 164"/>
              <a:gd name="T52" fmla="*/ 117 w 176"/>
              <a:gd name="T53" fmla="*/ 129 h 164"/>
              <a:gd name="T54" fmla="*/ 129 w 176"/>
              <a:gd name="T55" fmla="*/ 129 h 164"/>
              <a:gd name="T56" fmla="*/ 129 w 176"/>
              <a:gd name="T57" fmla="*/ 59 h 164"/>
              <a:gd name="T58" fmla="*/ 153 w 176"/>
              <a:gd name="T59" fmla="*/ 59 h 164"/>
              <a:gd name="T60" fmla="*/ 153 w 176"/>
              <a:gd name="T61" fmla="*/ 129 h 164"/>
              <a:gd name="T62" fmla="*/ 158 w 176"/>
              <a:gd name="T63" fmla="*/ 129 h 164"/>
              <a:gd name="T64" fmla="*/ 164 w 176"/>
              <a:gd name="T65" fmla="*/ 135 h 164"/>
              <a:gd name="T66" fmla="*/ 164 w 176"/>
              <a:gd name="T67" fmla="*/ 141 h 164"/>
              <a:gd name="T68" fmla="*/ 12 w 176"/>
              <a:gd name="T69" fmla="*/ 141 h 164"/>
              <a:gd name="T70" fmla="*/ 12 w 176"/>
              <a:gd name="T71" fmla="*/ 135 h 164"/>
              <a:gd name="T72" fmla="*/ 18 w 176"/>
              <a:gd name="T73" fmla="*/ 129 h 164"/>
              <a:gd name="T74" fmla="*/ 24 w 176"/>
              <a:gd name="T75" fmla="*/ 129 h 164"/>
              <a:gd name="T76" fmla="*/ 24 w 176"/>
              <a:gd name="T77" fmla="*/ 59 h 164"/>
              <a:gd name="T78" fmla="*/ 47 w 176"/>
              <a:gd name="T79" fmla="*/ 59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64">
                <a:moveTo>
                  <a:pt x="176" y="36"/>
                </a:moveTo>
                <a:cubicBezTo>
                  <a:pt x="176" y="47"/>
                  <a:pt x="176" y="47"/>
                  <a:pt x="176" y="47"/>
                </a:cubicBezTo>
                <a:cubicBezTo>
                  <a:pt x="164" y="47"/>
                  <a:pt x="164" y="47"/>
                  <a:pt x="164" y="47"/>
                </a:cubicBezTo>
                <a:cubicBezTo>
                  <a:pt x="164" y="50"/>
                  <a:pt x="161" y="53"/>
                  <a:pt x="15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5" y="53"/>
                  <a:pt x="12" y="50"/>
                  <a:pt x="12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36"/>
                  <a:pt x="0" y="36"/>
                  <a:pt x="0" y="36"/>
                </a:cubicBezTo>
                <a:cubicBezTo>
                  <a:pt x="88" y="0"/>
                  <a:pt x="88" y="0"/>
                  <a:pt x="88" y="0"/>
                </a:cubicBezTo>
                <a:lnTo>
                  <a:pt x="176" y="36"/>
                </a:lnTo>
                <a:close/>
                <a:moveTo>
                  <a:pt x="176" y="153"/>
                </a:moveTo>
                <a:cubicBezTo>
                  <a:pt x="176" y="164"/>
                  <a:pt x="176" y="164"/>
                  <a:pt x="176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0"/>
                  <a:pt x="3" y="147"/>
                  <a:pt x="7" y="147"/>
                </a:cubicBezTo>
                <a:cubicBezTo>
                  <a:pt x="170" y="147"/>
                  <a:pt x="170" y="147"/>
                  <a:pt x="170" y="147"/>
                </a:cubicBezTo>
                <a:cubicBezTo>
                  <a:pt x="173" y="147"/>
                  <a:pt x="176" y="150"/>
                  <a:pt x="176" y="153"/>
                </a:cubicBezTo>
                <a:close/>
                <a:moveTo>
                  <a:pt x="47" y="59"/>
                </a:moveTo>
                <a:cubicBezTo>
                  <a:pt x="47" y="129"/>
                  <a:pt x="47" y="129"/>
                  <a:pt x="47" y="129"/>
                </a:cubicBezTo>
                <a:cubicBezTo>
                  <a:pt x="59" y="129"/>
                  <a:pt x="59" y="129"/>
                  <a:pt x="59" y="129"/>
                </a:cubicBezTo>
                <a:cubicBezTo>
                  <a:pt x="59" y="59"/>
                  <a:pt x="59" y="59"/>
                  <a:pt x="59" y="59"/>
                </a:cubicBezTo>
                <a:cubicBezTo>
                  <a:pt x="82" y="59"/>
                  <a:pt x="82" y="59"/>
                  <a:pt x="82" y="59"/>
                </a:cubicBezTo>
                <a:cubicBezTo>
                  <a:pt x="82" y="129"/>
                  <a:pt x="82" y="129"/>
                  <a:pt x="82" y="129"/>
                </a:cubicBezTo>
                <a:cubicBezTo>
                  <a:pt x="94" y="129"/>
                  <a:pt x="94" y="129"/>
                  <a:pt x="94" y="129"/>
                </a:cubicBezTo>
                <a:cubicBezTo>
                  <a:pt x="94" y="59"/>
                  <a:pt x="94" y="59"/>
                  <a:pt x="94" y="59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29" y="129"/>
                  <a:pt x="129" y="129"/>
                  <a:pt x="129" y="129"/>
                </a:cubicBezTo>
                <a:cubicBezTo>
                  <a:pt x="129" y="59"/>
                  <a:pt x="129" y="59"/>
                  <a:pt x="129" y="59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3" y="129"/>
                  <a:pt x="153" y="129"/>
                  <a:pt x="153" y="129"/>
                </a:cubicBezTo>
                <a:cubicBezTo>
                  <a:pt x="158" y="129"/>
                  <a:pt x="158" y="129"/>
                  <a:pt x="158" y="129"/>
                </a:cubicBezTo>
                <a:cubicBezTo>
                  <a:pt x="161" y="129"/>
                  <a:pt x="164" y="132"/>
                  <a:pt x="164" y="135"/>
                </a:cubicBezTo>
                <a:cubicBezTo>
                  <a:pt x="164" y="141"/>
                  <a:pt x="164" y="141"/>
                  <a:pt x="164" y="141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2" y="135"/>
                  <a:pt x="12" y="135"/>
                  <a:pt x="12" y="135"/>
                </a:cubicBezTo>
                <a:cubicBezTo>
                  <a:pt x="12" y="132"/>
                  <a:pt x="15" y="129"/>
                  <a:pt x="18" y="129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4" y="59"/>
                  <a:pt x="24" y="59"/>
                  <a:pt x="24" y="59"/>
                </a:cubicBezTo>
                <a:lnTo>
                  <a:pt x="47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641054" y="4551401"/>
            <a:ext cx="821405" cy="821405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48373" y="4743412"/>
            <a:ext cx="423333" cy="421217"/>
          </a:xfrm>
          <a:custGeom>
            <a:avLst/>
            <a:gdLst>
              <a:gd name="T0" fmla="*/ 146 w 150"/>
              <a:gd name="T1" fmla="*/ 30 h 149"/>
              <a:gd name="T2" fmla="*/ 28 w 150"/>
              <a:gd name="T3" fmla="*/ 148 h 149"/>
              <a:gd name="T4" fmla="*/ 24 w 150"/>
              <a:gd name="T5" fmla="*/ 149 h 149"/>
              <a:gd name="T6" fmla="*/ 20 w 150"/>
              <a:gd name="T7" fmla="*/ 148 h 149"/>
              <a:gd name="T8" fmla="*/ 2 w 150"/>
              <a:gd name="T9" fmla="*/ 130 h 149"/>
              <a:gd name="T10" fmla="*/ 0 w 150"/>
              <a:gd name="T11" fmla="*/ 125 h 149"/>
              <a:gd name="T12" fmla="*/ 2 w 150"/>
              <a:gd name="T13" fmla="*/ 121 h 149"/>
              <a:gd name="T14" fmla="*/ 119 w 150"/>
              <a:gd name="T15" fmla="*/ 4 h 149"/>
              <a:gd name="T16" fmla="*/ 123 w 150"/>
              <a:gd name="T17" fmla="*/ 2 h 149"/>
              <a:gd name="T18" fmla="*/ 128 w 150"/>
              <a:gd name="T19" fmla="*/ 4 h 149"/>
              <a:gd name="T20" fmla="*/ 146 w 150"/>
              <a:gd name="T21" fmla="*/ 22 h 149"/>
              <a:gd name="T22" fmla="*/ 147 w 150"/>
              <a:gd name="T23" fmla="*/ 26 h 149"/>
              <a:gd name="T24" fmla="*/ 146 w 150"/>
              <a:gd name="T25" fmla="*/ 30 h 149"/>
              <a:gd name="T26" fmla="*/ 33 w 150"/>
              <a:gd name="T27" fmla="*/ 11 h 149"/>
              <a:gd name="T28" fmla="*/ 24 w 150"/>
              <a:gd name="T29" fmla="*/ 14 h 149"/>
              <a:gd name="T30" fmla="*/ 21 w 150"/>
              <a:gd name="T31" fmla="*/ 23 h 149"/>
              <a:gd name="T32" fmla="*/ 18 w 150"/>
              <a:gd name="T33" fmla="*/ 14 h 149"/>
              <a:gd name="T34" fmla="*/ 9 w 150"/>
              <a:gd name="T35" fmla="*/ 11 h 149"/>
              <a:gd name="T36" fmla="*/ 18 w 150"/>
              <a:gd name="T37" fmla="*/ 8 h 149"/>
              <a:gd name="T38" fmla="*/ 21 w 150"/>
              <a:gd name="T39" fmla="*/ 0 h 149"/>
              <a:gd name="T40" fmla="*/ 24 w 150"/>
              <a:gd name="T41" fmla="*/ 8 h 149"/>
              <a:gd name="T42" fmla="*/ 33 w 150"/>
              <a:gd name="T43" fmla="*/ 11 h 149"/>
              <a:gd name="T44" fmla="*/ 74 w 150"/>
              <a:gd name="T45" fmla="*/ 29 h 149"/>
              <a:gd name="T46" fmla="*/ 56 w 150"/>
              <a:gd name="T47" fmla="*/ 34 h 149"/>
              <a:gd name="T48" fmla="*/ 50 w 150"/>
              <a:gd name="T49" fmla="*/ 52 h 149"/>
              <a:gd name="T50" fmla="*/ 45 w 150"/>
              <a:gd name="T51" fmla="*/ 34 h 149"/>
              <a:gd name="T52" fmla="*/ 27 w 150"/>
              <a:gd name="T53" fmla="*/ 29 h 149"/>
              <a:gd name="T54" fmla="*/ 45 w 150"/>
              <a:gd name="T55" fmla="*/ 23 h 149"/>
              <a:gd name="T56" fmla="*/ 50 w 150"/>
              <a:gd name="T57" fmla="*/ 5 h 149"/>
              <a:gd name="T58" fmla="*/ 56 w 150"/>
              <a:gd name="T59" fmla="*/ 23 h 149"/>
              <a:gd name="T60" fmla="*/ 74 w 150"/>
              <a:gd name="T61" fmla="*/ 29 h 149"/>
              <a:gd name="T62" fmla="*/ 91 w 150"/>
              <a:gd name="T63" fmla="*/ 11 h 149"/>
              <a:gd name="T64" fmla="*/ 82 w 150"/>
              <a:gd name="T65" fmla="*/ 14 h 149"/>
              <a:gd name="T66" fmla="*/ 80 w 150"/>
              <a:gd name="T67" fmla="*/ 23 h 149"/>
              <a:gd name="T68" fmla="*/ 77 w 150"/>
              <a:gd name="T69" fmla="*/ 14 h 149"/>
              <a:gd name="T70" fmla="*/ 68 w 150"/>
              <a:gd name="T71" fmla="*/ 11 h 149"/>
              <a:gd name="T72" fmla="*/ 77 w 150"/>
              <a:gd name="T73" fmla="*/ 8 h 149"/>
              <a:gd name="T74" fmla="*/ 80 w 150"/>
              <a:gd name="T75" fmla="*/ 0 h 149"/>
              <a:gd name="T76" fmla="*/ 82 w 150"/>
              <a:gd name="T77" fmla="*/ 8 h 149"/>
              <a:gd name="T78" fmla="*/ 91 w 150"/>
              <a:gd name="T79" fmla="*/ 11 h 149"/>
              <a:gd name="T80" fmla="*/ 133 w 150"/>
              <a:gd name="T81" fmla="*/ 26 h 149"/>
              <a:gd name="T82" fmla="*/ 123 w 150"/>
              <a:gd name="T83" fmla="*/ 16 h 149"/>
              <a:gd name="T84" fmla="*/ 97 w 150"/>
              <a:gd name="T85" fmla="*/ 43 h 149"/>
              <a:gd name="T86" fmla="*/ 106 w 150"/>
              <a:gd name="T87" fmla="*/ 53 h 149"/>
              <a:gd name="T88" fmla="*/ 133 w 150"/>
              <a:gd name="T89" fmla="*/ 26 h 149"/>
              <a:gd name="T90" fmla="*/ 150 w 150"/>
              <a:gd name="T91" fmla="*/ 70 h 149"/>
              <a:gd name="T92" fmla="*/ 141 w 150"/>
              <a:gd name="T93" fmla="*/ 73 h 149"/>
              <a:gd name="T94" fmla="*/ 138 w 150"/>
              <a:gd name="T95" fmla="*/ 82 h 149"/>
              <a:gd name="T96" fmla="*/ 135 w 150"/>
              <a:gd name="T97" fmla="*/ 73 h 149"/>
              <a:gd name="T98" fmla="*/ 126 w 150"/>
              <a:gd name="T99" fmla="*/ 70 h 149"/>
              <a:gd name="T100" fmla="*/ 135 w 150"/>
              <a:gd name="T101" fmla="*/ 67 h 149"/>
              <a:gd name="T102" fmla="*/ 138 w 150"/>
              <a:gd name="T103" fmla="*/ 58 h 149"/>
              <a:gd name="T104" fmla="*/ 141 w 150"/>
              <a:gd name="T105" fmla="*/ 67 h 149"/>
              <a:gd name="T106" fmla="*/ 150 w 150"/>
              <a:gd name="T107" fmla="*/ 7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0" h="149">
                <a:moveTo>
                  <a:pt x="146" y="30"/>
                </a:moveTo>
                <a:cubicBezTo>
                  <a:pt x="28" y="148"/>
                  <a:pt x="28" y="148"/>
                  <a:pt x="28" y="148"/>
                </a:cubicBezTo>
                <a:cubicBezTo>
                  <a:pt x="27" y="149"/>
                  <a:pt x="25" y="149"/>
                  <a:pt x="24" y="149"/>
                </a:cubicBezTo>
                <a:cubicBezTo>
                  <a:pt x="22" y="149"/>
                  <a:pt x="21" y="149"/>
                  <a:pt x="20" y="148"/>
                </a:cubicBezTo>
                <a:cubicBezTo>
                  <a:pt x="2" y="130"/>
                  <a:pt x="2" y="130"/>
                  <a:pt x="2" y="130"/>
                </a:cubicBezTo>
                <a:cubicBezTo>
                  <a:pt x="1" y="128"/>
                  <a:pt x="0" y="127"/>
                  <a:pt x="0" y="125"/>
                </a:cubicBezTo>
                <a:cubicBezTo>
                  <a:pt x="0" y="124"/>
                  <a:pt x="1" y="122"/>
                  <a:pt x="2" y="121"/>
                </a:cubicBezTo>
                <a:cubicBezTo>
                  <a:pt x="119" y="4"/>
                  <a:pt x="119" y="4"/>
                  <a:pt x="119" y="4"/>
                </a:cubicBezTo>
                <a:cubicBezTo>
                  <a:pt x="120" y="3"/>
                  <a:pt x="122" y="2"/>
                  <a:pt x="123" y="2"/>
                </a:cubicBezTo>
                <a:cubicBezTo>
                  <a:pt x="125" y="2"/>
                  <a:pt x="126" y="3"/>
                  <a:pt x="128" y="4"/>
                </a:cubicBezTo>
                <a:cubicBezTo>
                  <a:pt x="146" y="22"/>
                  <a:pt x="146" y="22"/>
                  <a:pt x="146" y="22"/>
                </a:cubicBezTo>
                <a:cubicBezTo>
                  <a:pt x="147" y="23"/>
                  <a:pt x="147" y="24"/>
                  <a:pt x="147" y="26"/>
                </a:cubicBezTo>
                <a:cubicBezTo>
                  <a:pt x="147" y="27"/>
                  <a:pt x="147" y="29"/>
                  <a:pt x="146" y="30"/>
                </a:cubicBezTo>
                <a:close/>
                <a:moveTo>
                  <a:pt x="33" y="11"/>
                </a:moveTo>
                <a:cubicBezTo>
                  <a:pt x="24" y="14"/>
                  <a:pt x="24" y="14"/>
                  <a:pt x="24" y="14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14"/>
                  <a:pt x="18" y="14"/>
                  <a:pt x="18" y="14"/>
                </a:cubicBezTo>
                <a:cubicBezTo>
                  <a:pt x="9" y="11"/>
                  <a:pt x="9" y="11"/>
                  <a:pt x="9" y="11"/>
                </a:cubicBezTo>
                <a:cubicBezTo>
                  <a:pt x="18" y="8"/>
                  <a:pt x="18" y="8"/>
                  <a:pt x="18" y="8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8"/>
                  <a:pt x="24" y="8"/>
                  <a:pt x="24" y="8"/>
                </a:cubicBezTo>
                <a:lnTo>
                  <a:pt x="33" y="11"/>
                </a:lnTo>
                <a:close/>
                <a:moveTo>
                  <a:pt x="74" y="29"/>
                </a:moveTo>
                <a:cubicBezTo>
                  <a:pt x="56" y="34"/>
                  <a:pt x="56" y="34"/>
                  <a:pt x="56" y="34"/>
                </a:cubicBezTo>
                <a:cubicBezTo>
                  <a:pt x="50" y="52"/>
                  <a:pt x="50" y="52"/>
                  <a:pt x="50" y="52"/>
                </a:cubicBezTo>
                <a:cubicBezTo>
                  <a:pt x="45" y="34"/>
                  <a:pt x="45" y="34"/>
                  <a:pt x="45" y="34"/>
                </a:cubicBezTo>
                <a:cubicBezTo>
                  <a:pt x="27" y="29"/>
                  <a:pt x="27" y="29"/>
                  <a:pt x="27" y="29"/>
                </a:cubicBezTo>
                <a:cubicBezTo>
                  <a:pt x="45" y="23"/>
                  <a:pt x="45" y="23"/>
                  <a:pt x="45" y="23"/>
                </a:cubicBezTo>
                <a:cubicBezTo>
                  <a:pt x="50" y="5"/>
                  <a:pt x="50" y="5"/>
                  <a:pt x="50" y="5"/>
                </a:cubicBezTo>
                <a:cubicBezTo>
                  <a:pt x="56" y="23"/>
                  <a:pt x="56" y="23"/>
                  <a:pt x="56" y="23"/>
                </a:cubicBezTo>
                <a:lnTo>
                  <a:pt x="74" y="29"/>
                </a:lnTo>
                <a:close/>
                <a:moveTo>
                  <a:pt x="91" y="11"/>
                </a:moveTo>
                <a:cubicBezTo>
                  <a:pt x="82" y="14"/>
                  <a:pt x="82" y="14"/>
                  <a:pt x="82" y="14"/>
                </a:cubicBezTo>
                <a:cubicBezTo>
                  <a:pt x="80" y="23"/>
                  <a:pt x="80" y="23"/>
                  <a:pt x="80" y="23"/>
                </a:cubicBezTo>
                <a:cubicBezTo>
                  <a:pt x="77" y="14"/>
                  <a:pt x="77" y="14"/>
                  <a:pt x="77" y="14"/>
                </a:cubicBezTo>
                <a:cubicBezTo>
                  <a:pt x="68" y="11"/>
                  <a:pt x="68" y="11"/>
                  <a:pt x="68" y="11"/>
                </a:cubicBezTo>
                <a:cubicBezTo>
                  <a:pt x="77" y="8"/>
                  <a:pt x="77" y="8"/>
                  <a:pt x="77" y="8"/>
                </a:cubicBezTo>
                <a:cubicBezTo>
                  <a:pt x="80" y="0"/>
                  <a:pt x="80" y="0"/>
                  <a:pt x="80" y="0"/>
                </a:cubicBezTo>
                <a:cubicBezTo>
                  <a:pt x="82" y="8"/>
                  <a:pt x="82" y="8"/>
                  <a:pt x="82" y="8"/>
                </a:cubicBezTo>
                <a:lnTo>
                  <a:pt x="91" y="11"/>
                </a:lnTo>
                <a:close/>
                <a:moveTo>
                  <a:pt x="133" y="26"/>
                </a:moveTo>
                <a:cubicBezTo>
                  <a:pt x="123" y="16"/>
                  <a:pt x="123" y="16"/>
                  <a:pt x="123" y="16"/>
                </a:cubicBezTo>
                <a:cubicBezTo>
                  <a:pt x="97" y="43"/>
                  <a:pt x="97" y="43"/>
                  <a:pt x="97" y="43"/>
                </a:cubicBezTo>
                <a:cubicBezTo>
                  <a:pt x="106" y="53"/>
                  <a:pt x="106" y="53"/>
                  <a:pt x="106" y="53"/>
                </a:cubicBezTo>
                <a:lnTo>
                  <a:pt x="133" y="26"/>
                </a:lnTo>
                <a:close/>
                <a:moveTo>
                  <a:pt x="150" y="70"/>
                </a:moveTo>
                <a:cubicBezTo>
                  <a:pt x="141" y="73"/>
                  <a:pt x="141" y="73"/>
                  <a:pt x="141" y="73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5" y="73"/>
                  <a:pt x="135" y="73"/>
                  <a:pt x="135" y="73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38" y="58"/>
                  <a:pt x="138" y="58"/>
                  <a:pt x="138" y="58"/>
                </a:cubicBezTo>
                <a:cubicBezTo>
                  <a:pt x="141" y="67"/>
                  <a:pt x="141" y="67"/>
                  <a:pt x="141" y="67"/>
                </a:cubicBezTo>
                <a:lnTo>
                  <a:pt x="150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3641054" y="2189140"/>
            <a:ext cx="821405" cy="821405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25065" y="2382272"/>
            <a:ext cx="431800" cy="397933"/>
          </a:xfrm>
          <a:custGeom>
            <a:avLst/>
            <a:gdLst>
              <a:gd name="T0" fmla="*/ 26 w 153"/>
              <a:gd name="T1" fmla="*/ 94 h 141"/>
              <a:gd name="T2" fmla="*/ 0 w 153"/>
              <a:gd name="T3" fmla="*/ 63 h 141"/>
              <a:gd name="T4" fmla="*/ 15 w 153"/>
              <a:gd name="T5" fmla="*/ 45 h 141"/>
              <a:gd name="T6" fmla="*/ 40 w 153"/>
              <a:gd name="T7" fmla="*/ 76 h 141"/>
              <a:gd name="T8" fmla="*/ 26 w 153"/>
              <a:gd name="T9" fmla="*/ 94 h 141"/>
              <a:gd name="T10" fmla="*/ 129 w 153"/>
              <a:gd name="T11" fmla="*/ 127 h 141"/>
              <a:gd name="T12" fmla="*/ 110 w 153"/>
              <a:gd name="T13" fmla="*/ 141 h 141"/>
              <a:gd name="T14" fmla="*/ 76 w 153"/>
              <a:gd name="T15" fmla="*/ 132 h 141"/>
              <a:gd name="T16" fmla="*/ 41 w 153"/>
              <a:gd name="T17" fmla="*/ 141 h 141"/>
              <a:gd name="T18" fmla="*/ 24 w 153"/>
              <a:gd name="T19" fmla="*/ 127 h 141"/>
              <a:gd name="T20" fmla="*/ 76 w 153"/>
              <a:gd name="T21" fmla="*/ 73 h 141"/>
              <a:gd name="T22" fmla="*/ 129 w 153"/>
              <a:gd name="T23" fmla="*/ 127 h 141"/>
              <a:gd name="T24" fmla="*/ 55 w 153"/>
              <a:gd name="T25" fmla="*/ 54 h 141"/>
              <a:gd name="T26" fmla="*/ 31 w 153"/>
              <a:gd name="T27" fmla="*/ 23 h 141"/>
              <a:gd name="T28" fmla="*/ 48 w 153"/>
              <a:gd name="T29" fmla="*/ 0 h 141"/>
              <a:gd name="T30" fmla="*/ 72 w 153"/>
              <a:gd name="T31" fmla="*/ 32 h 141"/>
              <a:gd name="T32" fmla="*/ 55 w 153"/>
              <a:gd name="T33" fmla="*/ 54 h 141"/>
              <a:gd name="T34" fmla="*/ 81 w 153"/>
              <a:gd name="T35" fmla="*/ 32 h 141"/>
              <a:gd name="T36" fmla="*/ 105 w 153"/>
              <a:gd name="T37" fmla="*/ 0 h 141"/>
              <a:gd name="T38" fmla="*/ 122 w 153"/>
              <a:gd name="T39" fmla="*/ 23 h 141"/>
              <a:gd name="T40" fmla="*/ 98 w 153"/>
              <a:gd name="T41" fmla="*/ 54 h 141"/>
              <a:gd name="T42" fmla="*/ 81 w 153"/>
              <a:gd name="T43" fmla="*/ 32 h 141"/>
              <a:gd name="T44" fmla="*/ 153 w 153"/>
              <a:gd name="T45" fmla="*/ 63 h 141"/>
              <a:gd name="T46" fmla="*/ 127 w 153"/>
              <a:gd name="T47" fmla="*/ 94 h 141"/>
              <a:gd name="T48" fmla="*/ 113 w 153"/>
              <a:gd name="T49" fmla="*/ 76 h 141"/>
              <a:gd name="T50" fmla="*/ 138 w 153"/>
              <a:gd name="T51" fmla="*/ 45 h 141"/>
              <a:gd name="T52" fmla="*/ 153 w 153"/>
              <a:gd name="T53" fmla="*/ 63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3" h="141">
                <a:moveTo>
                  <a:pt x="26" y="94"/>
                </a:moveTo>
                <a:cubicBezTo>
                  <a:pt x="11" y="94"/>
                  <a:pt x="0" y="76"/>
                  <a:pt x="0" y="63"/>
                </a:cubicBezTo>
                <a:cubicBezTo>
                  <a:pt x="0" y="54"/>
                  <a:pt x="5" y="45"/>
                  <a:pt x="15" y="45"/>
                </a:cubicBezTo>
                <a:cubicBezTo>
                  <a:pt x="30" y="45"/>
                  <a:pt x="40" y="63"/>
                  <a:pt x="40" y="76"/>
                </a:cubicBezTo>
                <a:cubicBezTo>
                  <a:pt x="40" y="85"/>
                  <a:pt x="36" y="94"/>
                  <a:pt x="26" y="94"/>
                </a:cubicBezTo>
                <a:close/>
                <a:moveTo>
                  <a:pt x="129" y="127"/>
                </a:moveTo>
                <a:cubicBezTo>
                  <a:pt x="129" y="139"/>
                  <a:pt x="120" y="141"/>
                  <a:pt x="110" y="141"/>
                </a:cubicBezTo>
                <a:cubicBezTo>
                  <a:pt x="98" y="141"/>
                  <a:pt x="88" y="132"/>
                  <a:pt x="76" y="132"/>
                </a:cubicBezTo>
                <a:cubicBezTo>
                  <a:pt x="64" y="132"/>
                  <a:pt x="54" y="141"/>
                  <a:pt x="41" y="141"/>
                </a:cubicBezTo>
                <a:cubicBezTo>
                  <a:pt x="32" y="141"/>
                  <a:pt x="24" y="138"/>
                  <a:pt x="24" y="127"/>
                </a:cubicBezTo>
                <a:cubicBezTo>
                  <a:pt x="24" y="106"/>
                  <a:pt x="54" y="73"/>
                  <a:pt x="76" y="73"/>
                </a:cubicBezTo>
                <a:cubicBezTo>
                  <a:pt x="99" y="73"/>
                  <a:pt x="129" y="106"/>
                  <a:pt x="129" y="127"/>
                </a:cubicBezTo>
                <a:close/>
                <a:moveTo>
                  <a:pt x="55" y="54"/>
                </a:moveTo>
                <a:cubicBezTo>
                  <a:pt x="40" y="54"/>
                  <a:pt x="31" y="35"/>
                  <a:pt x="31" y="23"/>
                </a:cubicBezTo>
                <a:cubicBezTo>
                  <a:pt x="31" y="12"/>
                  <a:pt x="36" y="0"/>
                  <a:pt x="48" y="0"/>
                </a:cubicBezTo>
                <a:cubicBezTo>
                  <a:pt x="63" y="0"/>
                  <a:pt x="72" y="19"/>
                  <a:pt x="72" y="32"/>
                </a:cubicBezTo>
                <a:cubicBezTo>
                  <a:pt x="72" y="42"/>
                  <a:pt x="66" y="54"/>
                  <a:pt x="55" y="54"/>
                </a:cubicBezTo>
                <a:close/>
                <a:moveTo>
                  <a:pt x="81" y="32"/>
                </a:moveTo>
                <a:cubicBezTo>
                  <a:pt x="81" y="19"/>
                  <a:pt x="90" y="0"/>
                  <a:pt x="105" y="0"/>
                </a:cubicBezTo>
                <a:cubicBezTo>
                  <a:pt x="117" y="0"/>
                  <a:pt x="122" y="12"/>
                  <a:pt x="122" y="23"/>
                </a:cubicBezTo>
                <a:cubicBezTo>
                  <a:pt x="122" y="35"/>
                  <a:pt x="113" y="54"/>
                  <a:pt x="98" y="54"/>
                </a:cubicBezTo>
                <a:cubicBezTo>
                  <a:pt x="87" y="54"/>
                  <a:pt x="81" y="42"/>
                  <a:pt x="81" y="32"/>
                </a:cubicBezTo>
                <a:close/>
                <a:moveTo>
                  <a:pt x="153" y="63"/>
                </a:moveTo>
                <a:cubicBezTo>
                  <a:pt x="153" y="76"/>
                  <a:pt x="142" y="94"/>
                  <a:pt x="127" y="94"/>
                </a:cubicBezTo>
                <a:cubicBezTo>
                  <a:pt x="117" y="94"/>
                  <a:pt x="113" y="85"/>
                  <a:pt x="113" y="76"/>
                </a:cubicBezTo>
                <a:cubicBezTo>
                  <a:pt x="113" y="63"/>
                  <a:pt x="123" y="45"/>
                  <a:pt x="138" y="45"/>
                </a:cubicBezTo>
                <a:cubicBezTo>
                  <a:pt x="148" y="45"/>
                  <a:pt x="153" y="54"/>
                  <a:pt x="153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9847560" y="2189140"/>
            <a:ext cx="821405" cy="821405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09957" y="2392248"/>
            <a:ext cx="461433" cy="503766"/>
          </a:xfrm>
          <a:custGeom>
            <a:avLst/>
            <a:gdLst>
              <a:gd name="T0" fmla="*/ 127 w 164"/>
              <a:gd name="T1" fmla="*/ 107 h 178"/>
              <a:gd name="T2" fmla="*/ 84 w 164"/>
              <a:gd name="T3" fmla="*/ 147 h 178"/>
              <a:gd name="T4" fmla="*/ 84 w 164"/>
              <a:gd name="T5" fmla="*/ 117 h 178"/>
              <a:gd name="T6" fmla="*/ 80 w 164"/>
              <a:gd name="T7" fmla="*/ 116 h 178"/>
              <a:gd name="T8" fmla="*/ 80 w 164"/>
              <a:gd name="T9" fmla="*/ 147 h 178"/>
              <a:gd name="T10" fmla="*/ 37 w 164"/>
              <a:gd name="T11" fmla="*/ 107 h 178"/>
              <a:gd name="T12" fmla="*/ 3 w 164"/>
              <a:gd name="T13" fmla="*/ 84 h 178"/>
              <a:gd name="T14" fmla="*/ 8 w 164"/>
              <a:gd name="T15" fmla="*/ 79 h 178"/>
              <a:gd name="T16" fmla="*/ 10 w 164"/>
              <a:gd name="T17" fmla="*/ 80 h 178"/>
              <a:gd name="T18" fmla="*/ 10 w 164"/>
              <a:gd name="T19" fmla="*/ 16 h 178"/>
              <a:gd name="T20" fmla="*/ 25 w 164"/>
              <a:gd name="T21" fmla="*/ 0 h 178"/>
              <a:gd name="T22" fmla="*/ 140 w 164"/>
              <a:gd name="T23" fmla="*/ 0 h 178"/>
              <a:gd name="T24" fmla="*/ 154 w 164"/>
              <a:gd name="T25" fmla="*/ 16 h 178"/>
              <a:gd name="T26" fmla="*/ 154 w 164"/>
              <a:gd name="T27" fmla="*/ 80 h 178"/>
              <a:gd name="T28" fmla="*/ 156 w 164"/>
              <a:gd name="T29" fmla="*/ 79 h 178"/>
              <a:gd name="T30" fmla="*/ 161 w 164"/>
              <a:gd name="T31" fmla="*/ 84 h 178"/>
              <a:gd name="T32" fmla="*/ 127 w 164"/>
              <a:gd name="T33" fmla="*/ 107 h 178"/>
              <a:gd name="T34" fmla="*/ 146 w 164"/>
              <a:gd name="T35" fmla="*/ 24 h 178"/>
              <a:gd name="T36" fmla="*/ 133 w 164"/>
              <a:gd name="T37" fmla="*/ 9 h 178"/>
              <a:gd name="T38" fmla="*/ 32 w 164"/>
              <a:gd name="T39" fmla="*/ 9 h 178"/>
              <a:gd name="T40" fmla="*/ 19 w 164"/>
              <a:gd name="T41" fmla="*/ 24 h 178"/>
              <a:gd name="T42" fmla="*/ 19 w 164"/>
              <a:gd name="T43" fmla="*/ 85 h 178"/>
              <a:gd name="T44" fmla="*/ 69 w 164"/>
              <a:gd name="T45" fmla="*/ 94 h 178"/>
              <a:gd name="T46" fmla="*/ 78 w 164"/>
              <a:gd name="T47" fmla="*/ 97 h 178"/>
              <a:gd name="T48" fmla="*/ 79 w 164"/>
              <a:gd name="T49" fmla="*/ 97 h 178"/>
              <a:gd name="T50" fmla="*/ 84 w 164"/>
              <a:gd name="T51" fmla="*/ 102 h 178"/>
              <a:gd name="T52" fmla="*/ 95 w 164"/>
              <a:gd name="T53" fmla="*/ 94 h 178"/>
              <a:gd name="T54" fmla="*/ 146 w 164"/>
              <a:gd name="T55" fmla="*/ 85 h 178"/>
              <a:gd name="T56" fmla="*/ 146 w 164"/>
              <a:gd name="T57" fmla="*/ 24 h 178"/>
              <a:gd name="T58" fmla="*/ 60 w 164"/>
              <a:gd name="T59" fmla="*/ 87 h 178"/>
              <a:gd name="T60" fmla="*/ 40 w 164"/>
              <a:gd name="T61" fmla="*/ 68 h 178"/>
              <a:gd name="T62" fmla="*/ 60 w 164"/>
              <a:gd name="T63" fmla="*/ 50 h 178"/>
              <a:gd name="T64" fmla="*/ 80 w 164"/>
              <a:gd name="T65" fmla="*/ 68 h 178"/>
              <a:gd name="T66" fmla="*/ 60 w 164"/>
              <a:gd name="T67" fmla="*/ 87 h 178"/>
              <a:gd name="T68" fmla="*/ 106 w 164"/>
              <a:gd name="T69" fmla="*/ 87 h 178"/>
              <a:gd name="T70" fmla="*/ 86 w 164"/>
              <a:gd name="T71" fmla="*/ 68 h 178"/>
              <a:gd name="T72" fmla="*/ 106 w 164"/>
              <a:gd name="T73" fmla="*/ 50 h 178"/>
              <a:gd name="T74" fmla="*/ 126 w 164"/>
              <a:gd name="T75" fmla="*/ 68 h 178"/>
              <a:gd name="T76" fmla="*/ 106 w 164"/>
              <a:gd name="T77" fmla="*/ 87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4" h="178">
                <a:moveTo>
                  <a:pt x="127" y="107"/>
                </a:moveTo>
                <a:cubicBezTo>
                  <a:pt x="145" y="169"/>
                  <a:pt x="83" y="178"/>
                  <a:pt x="84" y="147"/>
                </a:cubicBezTo>
                <a:cubicBezTo>
                  <a:pt x="84" y="148"/>
                  <a:pt x="84" y="130"/>
                  <a:pt x="84" y="117"/>
                </a:cubicBezTo>
                <a:cubicBezTo>
                  <a:pt x="83" y="117"/>
                  <a:pt x="81" y="116"/>
                  <a:pt x="80" y="116"/>
                </a:cubicBezTo>
                <a:cubicBezTo>
                  <a:pt x="80" y="129"/>
                  <a:pt x="80" y="148"/>
                  <a:pt x="80" y="147"/>
                </a:cubicBezTo>
                <a:cubicBezTo>
                  <a:pt x="81" y="178"/>
                  <a:pt x="19" y="169"/>
                  <a:pt x="37" y="107"/>
                </a:cubicBezTo>
                <a:cubicBezTo>
                  <a:pt x="20" y="100"/>
                  <a:pt x="8" y="91"/>
                  <a:pt x="3" y="84"/>
                </a:cubicBezTo>
                <a:cubicBezTo>
                  <a:pt x="0" y="80"/>
                  <a:pt x="3" y="75"/>
                  <a:pt x="8" y="79"/>
                </a:cubicBezTo>
                <a:cubicBezTo>
                  <a:pt x="8" y="79"/>
                  <a:pt x="9" y="79"/>
                  <a:pt x="10" y="80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8"/>
                  <a:pt x="16" y="0"/>
                  <a:pt x="25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8" y="0"/>
                  <a:pt x="154" y="8"/>
                  <a:pt x="154" y="16"/>
                </a:cubicBezTo>
                <a:cubicBezTo>
                  <a:pt x="154" y="80"/>
                  <a:pt x="154" y="80"/>
                  <a:pt x="154" y="80"/>
                </a:cubicBezTo>
                <a:cubicBezTo>
                  <a:pt x="155" y="79"/>
                  <a:pt x="156" y="79"/>
                  <a:pt x="156" y="79"/>
                </a:cubicBezTo>
                <a:cubicBezTo>
                  <a:pt x="161" y="75"/>
                  <a:pt x="164" y="80"/>
                  <a:pt x="161" y="84"/>
                </a:cubicBezTo>
                <a:cubicBezTo>
                  <a:pt x="155" y="91"/>
                  <a:pt x="144" y="100"/>
                  <a:pt x="127" y="107"/>
                </a:cubicBezTo>
                <a:close/>
                <a:moveTo>
                  <a:pt x="146" y="24"/>
                </a:moveTo>
                <a:cubicBezTo>
                  <a:pt x="146" y="13"/>
                  <a:pt x="143" y="9"/>
                  <a:pt x="133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21" y="9"/>
                  <a:pt x="19" y="12"/>
                  <a:pt x="19" y="24"/>
                </a:cubicBezTo>
                <a:cubicBezTo>
                  <a:pt x="19" y="85"/>
                  <a:pt x="19" y="85"/>
                  <a:pt x="19" y="85"/>
                </a:cubicBezTo>
                <a:cubicBezTo>
                  <a:pt x="40" y="97"/>
                  <a:pt x="59" y="95"/>
                  <a:pt x="69" y="94"/>
                </a:cubicBezTo>
                <a:cubicBezTo>
                  <a:pt x="73" y="94"/>
                  <a:pt x="76" y="95"/>
                  <a:pt x="78" y="97"/>
                </a:cubicBezTo>
                <a:cubicBezTo>
                  <a:pt x="78" y="97"/>
                  <a:pt x="78" y="97"/>
                  <a:pt x="79" y="97"/>
                </a:cubicBezTo>
                <a:cubicBezTo>
                  <a:pt x="81" y="99"/>
                  <a:pt x="82" y="101"/>
                  <a:pt x="84" y="102"/>
                </a:cubicBezTo>
                <a:cubicBezTo>
                  <a:pt x="85" y="97"/>
                  <a:pt x="87" y="94"/>
                  <a:pt x="95" y="94"/>
                </a:cubicBezTo>
                <a:cubicBezTo>
                  <a:pt x="105" y="95"/>
                  <a:pt x="124" y="97"/>
                  <a:pt x="146" y="85"/>
                </a:cubicBezTo>
                <a:lnTo>
                  <a:pt x="146" y="24"/>
                </a:lnTo>
                <a:close/>
                <a:moveTo>
                  <a:pt x="60" y="87"/>
                </a:moveTo>
                <a:cubicBezTo>
                  <a:pt x="49" y="87"/>
                  <a:pt x="40" y="78"/>
                  <a:pt x="40" y="68"/>
                </a:cubicBezTo>
                <a:cubicBezTo>
                  <a:pt x="40" y="58"/>
                  <a:pt x="49" y="50"/>
                  <a:pt x="60" y="50"/>
                </a:cubicBezTo>
                <a:cubicBezTo>
                  <a:pt x="71" y="50"/>
                  <a:pt x="80" y="58"/>
                  <a:pt x="80" y="68"/>
                </a:cubicBezTo>
                <a:cubicBezTo>
                  <a:pt x="80" y="78"/>
                  <a:pt x="71" y="87"/>
                  <a:pt x="60" y="87"/>
                </a:cubicBezTo>
                <a:close/>
                <a:moveTo>
                  <a:pt x="106" y="87"/>
                </a:moveTo>
                <a:cubicBezTo>
                  <a:pt x="95" y="87"/>
                  <a:pt x="86" y="78"/>
                  <a:pt x="86" y="68"/>
                </a:cubicBezTo>
                <a:cubicBezTo>
                  <a:pt x="86" y="58"/>
                  <a:pt x="95" y="50"/>
                  <a:pt x="106" y="50"/>
                </a:cubicBezTo>
                <a:cubicBezTo>
                  <a:pt x="117" y="50"/>
                  <a:pt x="126" y="58"/>
                  <a:pt x="126" y="68"/>
                </a:cubicBezTo>
                <a:cubicBezTo>
                  <a:pt x="126" y="78"/>
                  <a:pt x="117" y="87"/>
                  <a:pt x="106" y="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5693480" y="2189140"/>
            <a:ext cx="821405" cy="821405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98492" y="2376028"/>
            <a:ext cx="463550" cy="397933"/>
          </a:xfrm>
          <a:custGeom>
            <a:avLst/>
            <a:gdLst>
              <a:gd name="T0" fmla="*/ 26 w 164"/>
              <a:gd name="T1" fmla="*/ 141 h 141"/>
              <a:gd name="T2" fmla="*/ 20 w 164"/>
              <a:gd name="T3" fmla="*/ 141 h 141"/>
              <a:gd name="T4" fmla="*/ 0 w 164"/>
              <a:gd name="T5" fmla="*/ 120 h 141"/>
              <a:gd name="T6" fmla="*/ 0 w 164"/>
              <a:gd name="T7" fmla="*/ 44 h 141"/>
              <a:gd name="T8" fmla="*/ 20 w 164"/>
              <a:gd name="T9" fmla="*/ 24 h 141"/>
              <a:gd name="T10" fmla="*/ 26 w 164"/>
              <a:gd name="T11" fmla="*/ 24 h 141"/>
              <a:gd name="T12" fmla="*/ 26 w 164"/>
              <a:gd name="T13" fmla="*/ 141 h 141"/>
              <a:gd name="T14" fmla="*/ 128 w 164"/>
              <a:gd name="T15" fmla="*/ 141 h 141"/>
              <a:gd name="T16" fmla="*/ 35 w 164"/>
              <a:gd name="T17" fmla="*/ 141 h 141"/>
              <a:gd name="T18" fmla="*/ 35 w 164"/>
              <a:gd name="T19" fmla="*/ 24 h 141"/>
              <a:gd name="T20" fmla="*/ 46 w 164"/>
              <a:gd name="T21" fmla="*/ 24 h 141"/>
              <a:gd name="T22" fmla="*/ 46 w 164"/>
              <a:gd name="T23" fmla="*/ 9 h 141"/>
              <a:gd name="T24" fmla="*/ 55 w 164"/>
              <a:gd name="T25" fmla="*/ 0 h 141"/>
              <a:gd name="T26" fmla="*/ 108 w 164"/>
              <a:gd name="T27" fmla="*/ 0 h 141"/>
              <a:gd name="T28" fmla="*/ 117 w 164"/>
              <a:gd name="T29" fmla="*/ 9 h 141"/>
              <a:gd name="T30" fmla="*/ 117 w 164"/>
              <a:gd name="T31" fmla="*/ 24 h 141"/>
              <a:gd name="T32" fmla="*/ 128 w 164"/>
              <a:gd name="T33" fmla="*/ 24 h 141"/>
              <a:gd name="T34" fmla="*/ 128 w 164"/>
              <a:gd name="T35" fmla="*/ 141 h 141"/>
              <a:gd name="T36" fmla="*/ 105 w 164"/>
              <a:gd name="T37" fmla="*/ 24 h 141"/>
              <a:gd name="T38" fmla="*/ 105 w 164"/>
              <a:gd name="T39" fmla="*/ 12 h 141"/>
              <a:gd name="T40" fmla="*/ 58 w 164"/>
              <a:gd name="T41" fmla="*/ 12 h 141"/>
              <a:gd name="T42" fmla="*/ 58 w 164"/>
              <a:gd name="T43" fmla="*/ 24 h 141"/>
              <a:gd name="T44" fmla="*/ 105 w 164"/>
              <a:gd name="T45" fmla="*/ 24 h 141"/>
              <a:gd name="T46" fmla="*/ 164 w 164"/>
              <a:gd name="T47" fmla="*/ 120 h 141"/>
              <a:gd name="T48" fmla="*/ 143 w 164"/>
              <a:gd name="T49" fmla="*/ 141 h 141"/>
              <a:gd name="T50" fmla="*/ 137 w 164"/>
              <a:gd name="T51" fmla="*/ 141 h 141"/>
              <a:gd name="T52" fmla="*/ 137 w 164"/>
              <a:gd name="T53" fmla="*/ 24 h 141"/>
              <a:gd name="T54" fmla="*/ 143 w 164"/>
              <a:gd name="T55" fmla="*/ 24 h 141"/>
              <a:gd name="T56" fmla="*/ 164 w 164"/>
              <a:gd name="T57" fmla="*/ 44 h 141"/>
              <a:gd name="T58" fmla="*/ 164 w 164"/>
              <a:gd name="T59" fmla="*/ 12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4" h="141">
                <a:moveTo>
                  <a:pt x="26" y="141"/>
                </a:moveTo>
                <a:cubicBezTo>
                  <a:pt x="20" y="141"/>
                  <a:pt x="20" y="141"/>
                  <a:pt x="20" y="141"/>
                </a:cubicBezTo>
                <a:cubicBezTo>
                  <a:pt x="9" y="141"/>
                  <a:pt x="0" y="131"/>
                  <a:pt x="0" y="1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33"/>
                  <a:pt x="9" y="24"/>
                  <a:pt x="20" y="24"/>
                </a:cubicBezTo>
                <a:cubicBezTo>
                  <a:pt x="26" y="24"/>
                  <a:pt x="26" y="24"/>
                  <a:pt x="26" y="24"/>
                </a:cubicBezTo>
                <a:lnTo>
                  <a:pt x="26" y="141"/>
                </a:lnTo>
                <a:close/>
                <a:moveTo>
                  <a:pt x="128" y="141"/>
                </a:moveTo>
                <a:cubicBezTo>
                  <a:pt x="35" y="141"/>
                  <a:pt x="35" y="141"/>
                  <a:pt x="35" y="141"/>
                </a:cubicBezTo>
                <a:cubicBezTo>
                  <a:pt x="35" y="24"/>
                  <a:pt x="35" y="24"/>
                  <a:pt x="35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4"/>
                  <a:pt x="50" y="0"/>
                  <a:pt x="55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13" y="0"/>
                  <a:pt x="117" y="4"/>
                  <a:pt x="117" y="9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28" y="24"/>
                  <a:pt x="128" y="24"/>
                  <a:pt x="128" y="24"/>
                </a:cubicBezTo>
                <a:lnTo>
                  <a:pt x="128" y="141"/>
                </a:lnTo>
                <a:close/>
                <a:moveTo>
                  <a:pt x="105" y="24"/>
                </a:moveTo>
                <a:cubicBezTo>
                  <a:pt x="105" y="12"/>
                  <a:pt x="105" y="12"/>
                  <a:pt x="105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24"/>
                  <a:pt x="58" y="24"/>
                  <a:pt x="58" y="24"/>
                </a:cubicBezTo>
                <a:lnTo>
                  <a:pt x="105" y="24"/>
                </a:lnTo>
                <a:close/>
                <a:moveTo>
                  <a:pt x="164" y="120"/>
                </a:moveTo>
                <a:cubicBezTo>
                  <a:pt x="164" y="131"/>
                  <a:pt x="154" y="141"/>
                  <a:pt x="143" y="141"/>
                </a:cubicBezTo>
                <a:cubicBezTo>
                  <a:pt x="137" y="141"/>
                  <a:pt x="137" y="141"/>
                  <a:pt x="137" y="141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54" y="24"/>
                  <a:pt x="164" y="33"/>
                  <a:pt x="164" y="44"/>
                </a:cubicBezTo>
                <a:lnTo>
                  <a:pt x="164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9829972" y="4551402"/>
            <a:ext cx="821405" cy="821405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26889" y="4754201"/>
            <a:ext cx="427566" cy="397933"/>
          </a:xfrm>
          <a:custGeom>
            <a:avLst/>
            <a:gdLst>
              <a:gd name="T0" fmla="*/ 152 w 152"/>
              <a:gd name="T1" fmla="*/ 44 h 141"/>
              <a:gd name="T2" fmla="*/ 103 w 152"/>
              <a:gd name="T3" fmla="*/ 82 h 141"/>
              <a:gd name="T4" fmla="*/ 94 w 152"/>
              <a:gd name="T5" fmla="*/ 91 h 141"/>
              <a:gd name="T6" fmla="*/ 88 w 152"/>
              <a:gd name="T7" fmla="*/ 106 h 141"/>
              <a:gd name="T8" fmla="*/ 99 w 152"/>
              <a:gd name="T9" fmla="*/ 117 h 141"/>
              <a:gd name="T10" fmla="*/ 117 w 152"/>
              <a:gd name="T11" fmla="*/ 132 h 141"/>
              <a:gd name="T12" fmla="*/ 117 w 152"/>
              <a:gd name="T13" fmla="*/ 138 h 141"/>
              <a:gd name="T14" fmla="*/ 114 w 152"/>
              <a:gd name="T15" fmla="*/ 141 h 141"/>
              <a:gd name="T16" fmla="*/ 38 w 152"/>
              <a:gd name="T17" fmla="*/ 141 h 141"/>
              <a:gd name="T18" fmla="*/ 35 w 152"/>
              <a:gd name="T19" fmla="*/ 138 h 141"/>
              <a:gd name="T20" fmla="*/ 35 w 152"/>
              <a:gd name="T21" fmla="*/ 132 h 141"/>
              <a:gd name="T22" fmla="*/ 53 w 152"/>
              <a:gd name="T23" fmla="*/ 117 h 141"/>
              <a:gd name="T24" fmla="*/ 64 w 152"/>
              <a:gd name="T25" fmla="*/ 106 h 141"/>
              <a:gd name="T26" fmla="*/ 58 w 152"/>
              <a:gd name="T27" fmla="*/ 91 h 141"/>
              <a:gd name="T28" fmla="*/ 49 w 152"/>
              <a:gd name="T29" fmla="*/ 82 h 141"/>
              <a:gd name="T30" fmla="*/ 0 w 152"/>
              <a:gd name="T31" fmla="*/ 44 h 141"/>
              <a:gd name="T32" fmla="*/ 0 w 152"/>
              <a:gd name="T33" fmla="*/ 32 h 141"/>
              <a:gd name="T34" fmla="*/ 9 w 152"/>
              <a:gd name="T35" fmla="*/ 24 h 141"/>
              <a:gd name="T36" fmla="*/ 35 w 152"/>
              <a:gd name="T37" fmla="*/ 24 h 141"/>
              <a:gd name="T38" fmla="*/ 35 w 152"/>
              <a:gd name="T39" fmla="*/ 15 h 141"/>
              <a:gd name="T40" fmla="*/ 50 w 152"/>
              <a:gd name="T41" fmla="*/ 0 h 141"/>
              <a:gd name="T42" fmla="*/ 102 w 152"/>
              <a:gd name="T43" fmla="*/ 0 h 141"/>
              <a:gd name="T44" fmla="*/ 117 w 152"/>
              <a:gd name="T45" fmla="*/ 15 h 141"/>
              <a:gd name="T46" fmla="*/ 117 w 152"/>
              <a:gd name="T47" fmla="*/ 24 h 141"/>
              <a:gd name="T48" fmla="*/ 143 w 152"/>
              <a:gd name="T49" fmla="*/ 24 h 141"/>
              <a:gd name="T50" fmla="*/ 152 w 152"/>
              <a:gd name="T51" fmla="*/ 32 h 141"/>
              <a:gd name="T52" fmla="*/ 152 w 152"/>
              <a:gd name="T53" fmla="*/ 44 h 141"/>
              <a:gd name="T54" fmla="*/ 35 w 152"/>
              <a:gd name="T55" fmla="*/ 35 h 141"/>
              <a:gd name="T56" fmla="*/ 12 w 152"/>
              <a:gd name="T57" fmla="*/ 35 h 141"/>
              <a:gd name="T58" fmla="*/ 12 w 152"/>
              <a:gd name="T59" fmla="*/ 44 h 141"/>
              <a:gd name="T60" fmla="*/ 42 w 152"/>
              <a:gd name="T61" fmla="*/ 69 h 141"/>
              <a:gd name="T62" fmla="*/ 35 w 152"/>
              <a:gd name="T63" fmla="*/ 35 h 141"/>
              <a:gd name="T64" fmla="*/ 140 w 152"/>
              <a:gd name="T65" fmla="*/ 35 h 141"/>
              <a:gd name="T66" fmla="*/ 117 w 152"/>
              <a:gd name="T67" fmla="*/ 35 h 141"/>
              <a:gd name="T68" fmla="*/ 110 w 152"/>
              <a:gd name="T69" fmla="*/ 69 h 141"/>
              <a:gd name="T70" fmla="*/ 140 w 152"/>
              <a:gd name="T71" fmla="*/ 44 h 141"/>
              <a:gd name="T72" fmla="*/ 140 w 152"/>
              <a:gd name="T73" fmla="*/ 35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2" h="141">
                <a:moveTo>
                  <a:pt x="152" y="44"/>
                </a:moveTo>
                <a:cubicBezTo>
                  <a:pt x="152" y="61"/>
                  <a:pt x="131" y="81"/>
                  <a:pt x="103" y="82"/>
                </a:cubicBezTo>
                <a:cubicBezTo>
                  <a:pt x="99" y="87"/>
                  <a:pt x="95" y="89"/>
                  <a:pt x="94" y="91"/>
                </a:cubicBezTo>
                <a:cubicBezTo>
                  <a:pt x="89" y="95"/>
                  <a:pt x="88" y="100"/>
                  <a:pt x="88" y="106"/>
                </a:cubicBezTo>
                <a:cubicBezTo>
                  <a:pt x="88" y="111"/>
                  <a:pt x="91" y="117"/>
                  <a:pt x="99" y="117"/>
                </a:cubicBezTo>
                <a:cubicBezTo>
                  <a:pt x="108" y="117"/>
                  <a:pt x="117" y="123"/>
                  <a:pt x="117" y="132"/>
                </a:cubicBezTo>
                <a:cubicBezTo>
                  <a:pt x="117" y="138"/>
                  <a:pt x="117" y="138"/>
                  <a:pt x="117" y="138"/>
                </a:cubicBezTo>
                <a:cubicBezTo>
                  <a:pt x="117" y="139"/>
                  <a:pt x="116" y="141"/>
                  <a:pt x="114" y="141"/>
                </a:cubicBezTo>
                <a:cubicBezTo>
                  <a:pt x="38" y="141"/>
                  <a:pt x="38" y="141"/>
                  <a:pt x="38" y="141"/>
                </a:cubicBezTo>
                <a:cubicBezTo>
                  <a:pt x="36" y="141"/>
                  <a:pt x="35" y="139"/>
                  <a:pt x="35" y="138"/>
                </a:cubicBezTo>
                <a:cubicBezTo>
                  <a:pt x="35" y="132"/>
                  <a:pt x="35" y="132"/>
                  <a:pt x="35" y="132"/>
                </a:cubicBezTo>
                <a:cubicBezTo>
                  <a:pt x="35" y="123"/>
                  <a:pt x="44" y="117"/>
                  <a:pt x="53" y="117"/>
                </a:cubicBezTo>
                <a:cubicBezTo>
                  <a:pt x="61" y="117"/>
                  <a:pt x="64" y="111"/>
                  <a:pt x="64" y="106"/>
                </a:cubicBezTo>
                <a:cubicBezTo>
                  <a:pt x="64" y="100"/>
                  <a:pt x="63" y="95"/>
                  <a:pt x="58" y="91"/>
                </a:cubicBezTo>
                <a:cubicBezTo>
                  <a:pt x="56" y="89"/>
                  <a:pt x="53" y="87"/>
                  <a:pt x="49" y="82"/>
                </a:cubicBezTo>
                <a:cubicBezTo>
                  <a:pt x="21" y="81"/>
                  <a:pt x="0" y="61"/>
                  <a:pt x="0" y="4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27"/>
                  <a:pt x="4" y="24"/>
                  <a:pt x="9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7"/>
                  <a:pt x="42" y="0"/>
                  <a:pt x="50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10" y="0"/>
                  <a:pt x="117" y="7"/>
                  <a:pt x="117" y="15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48" y="24"/>
                  <a:pt x="152" y="27"/>
                  <a:pt x="152" y="32"/>
                </a:cubicBezTo>
                <a:lnTo>
                  <a:pt x="152" y="44"/>
                </a:lnTo>
                <a:close/>
                <a:moveTo>
                  <a:pt x="35" y="35"/>
                </a:moveTo>
                <a:cubicBezTo>
                  <a:pt x="12" y="35"/>
                  <a:pt x="12" y="35"/>
                  <a:pt x="12" y="35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53"/>
                  <a:pt x="24" y="65"/>
                  <a:pt x="42" y="69"/>
                </a:cubicBezTo>
                <a:cubicBezTo>
                  <a:pt x="38" y="61"/>
                  <a:pt x="35" y="50"/>
                  <a:pt x="35" y="35"/>
                </a:cubicBezTo>
                <a:close/>
                <a:moveTo>
                  <a:pt x="140" y="35"/>
                </a:moveTo>
                <a:cubicBezTo>
                  <a:pt x="117" y="35"/>
                  <a:pt x="117" y="35"/>
                  <a:pt x="117" y="35"/>
                </a:cubicBezTo>
                <a:cubicBezTo>
                  <a:pt x="117" y="50"/>
                  <a:pt x="114" y="61"/>
                  <a:pt x="110" y="69"/>
                </a:cubicBezTo>
                <a:cubicBezTo>
                  <a:pt x="128" y="65"/>
                  <a:pt x="140" y="53"/>
                  <a:pt x="140" y="44"/>
                </a:cubicBezTo>
                <a:lnTo>
                  <a:pt x="140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7788590" y="2189140"/>
            <a:ext cx="821405" cy="821405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56995" y="2426508"/>
            <a:ext cx="448733" cy="364067"/>
          </a:xfrm>
          <a:custGeom>
            <a:avLst/>
            <a:gdLst>
              <a:gd name="T0" fmla="*/ 159 w 159"/>
              <a:gd name="T1" fmla="*/ 100 h 129"/>
              <a:gd name="T2" fmla="*/ 147 w 159"/>
              <a:gd name="T3" fmla="*/ 105 h 129"/>
              <a:gd name="T4" fmla="*/ 123 w 159"/>
              <a:gd name="T5" fmla="*/ 129 h 129"/>
              <a:gd name="T6" fmla="*/ 100 w 159"/>
              <a:gd name="T7" fmla="*/ 105 h 129"/>
              <a:gd name="T8" fmla="*/ 65 w 159"/>
              <a:gd name="T9" fmla="*/ 105 h 129"/>
              <a:gd name="T10" fmla="*/ 41 w 159"/>
              <a:gd name="T11" fmla="*/ 129 h 129"/>
              <a:gd name="T12" fmla="*/ 18 w 159"/>
              <a:gd name="T13" fmla="*/ 105 h 129"/>
              <a:gd name="T14" fmla="*/ 12 w 159"/>
              <a:gd name="T15" fmla="*/ 105 h 129"/>
              <a:gd name="T16" fmla="*/ 0 w 159"/>
              <a:gd name="T17" fmla="*/ 100 h 129"/>
              <a:gd name="T18" fmla="*/ 6 w 159"/>
              <a:gd name="T19" fmla="*/ 94 h 129"/>
              <a:gd name="T20" fmla="*/ 6 w 159"/>
              <a:gd name="T21" fmla="*/ 64 h 129"/>
              <a:gd name="T22" fmla="*/ 10 w 159"/>
              <a:gd name="T23" fmla="*/ 46 h 129"/>
              <a:gd name="T24" fmla="*/ 29 w 159"/>
              <a:gd name="T25" fmla="*/ 28 h 129"/>
              <a:gd name="T26" fmla="*/ 39 w 159"/>
              <a:gd name="T27" fmla="*/ 23 h 129"/>
              <a:gd name="T28" fmla="*/ 53 w 159"/>
              <a:gd name="T29" fmla="*/ 23 h 129"/>
              <a:gd name="T30" fmla="*/ 53 w 159"/>
              <a:gd name="T31" fmla="*/ 6 h 129"/>
              <a:gd name="T32" fmla="*/ 59 w 159"/>
              <a:gd name="T33" fmla="*/ 0 h 129"/>
              <a:gd name="T34" fmla="*/ 153 w 159"/>
              <a:gd name="T35" fmla="*/ 0 h 129"/>
              <a:gd name="T36" fmla="*/ 159 w 159"/>
              <a:gd name="T37" fmla="*/ 6 h 129"/>
              <a:gd name="T38" fmla="*/ 159 w 159"/>
              <a:gd name="T39" fmla="*/ 100 h 129"/>
              <a:gd name="T40" fmla="*/ 53 w 159"/>
              <a:gd name="T41" fmla="*/ 59 h 129"/>
              <a:gd name="T42" fmla="*/ 53 w 159"/>
              <a:gd name="T43" fmla="*/ 35 h 129"/>
              <a:gd name="T44" fmla="*/ 39 w 159"/>
              <a:gd name="T45" fmla="*/ 35 h 129"/>
              <a:gd name="T46" fmla="*/ 37 w 159"/>
              <a:gd name="T47" fmla="*/ 36 h 129"/>
              <a:gd name="T48" fmla="*/ 19 w 159"/>
              <a:gd name="T49" fmla="*/ 54 h 129"/>
              <a:gd name="T50" fmla="*/ 18 w 159"/>
              <a:gd name="T51" fmla="*/ 56 h 129"/>
              <a:gd name="T52" fmla="*/ 18 w 159"/>
              <a:gd name="T53" fmla="*/ 59 h 129"/>
              <a:gd name="T54" fmla="*/ 53 w 159"/>
              <a:gd name="T55" fmla="*/ 59 h 129"/>
              <a:gd name="T56" fmla="*/ 41 w 159"/>
              <a:gd name="T57" fmla="*/ 94 h 129"/>
              <a:gd name="T58" fmla="*/ 30 w 159"/>
              <a:gd name="T59" fmla="*/ 105 h 129"/>
              <a:gd name="T60" fmla="*/ 41 w 159"/>
              <a:gd name="T61" fmla="*/ 117 h 129"/>
              <a:gd name="T62" fmla="*/ 53 w 159"/>
              <a:gd name="T63" fmla="*/ 105 h 129"/>
              <a:gd name="T64" fmla="*/ 41 w 159"/>
              <a:gd name="T65" fmla="*/ 94 h 129"/>
              <a:gd name="T66" fmla="*/ 123 w 159"/>
              <a:gd name="T67" fmla="*/ 94 h 129"/>
              <a:gd name="T68" fmla="*/ 112 w 159"/>
              <a:gd name="T69" fmla="*/ 105 h 129"/>
              <a:gd name="T70" fmla="*/ 123 w 159"/>
              <a:gd name="T71" fmla="*/ 117 h 129"/>
              <a:gd name="T72" fmla="*/ 135 w 159"/>
              <a:gd name="T73" fmla="*/ 105 h 129"/>
              <a:gd name="T74" fmla="*/ 123 w 159"/>
              <a:gd name="T75" fmla="*/ 9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9" h="129">
                <a:moveTo>
                  <a:pt x="159" y="100"/>
                </a:moveTo>
                <a:cubicBezTo>
                  <a:pt x="159" y="106"/>
                  <a:pt x="151" y="105"/>
                  <a:pt x="147" y="105"/>
                </a:cubicBezTo>
                <a:cubicBezTo>
                  <a:pt x="147" y="118"/>
                  <a:pt x="136" y="129"/>
                  <a:pt x="123" y="129"/>
                </a:cubicBezTo>
                <a:cubicBezTo>
                  <a:pt x="111" y="129"/>
                  <a:pt x="100" y="118"/>
                  <a:pt x="100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5" y="118"/>
                  <a:pt x="54" y="129"/>
                  <a:pt x="41" y="129"/>
                </a:cubicBezTo>
                <a:cubicBezTo>
                  <a:pt x="29" y="129"/>
                  <a:pt x="18" y="118"/>
                  <a:pt x="18" y="105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8" y="105"/>
                  <a:pt x="0" y="106"/>
                  <a:pt x="0" y="100"/>
                </a:cubicBezTo>
                <a:cubicBezTo>
                  <a:pt x="0" y="96"/>
                  <a:pt x="3" y="94"/>
                  <a:pt x="6" y="9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58"/>
                  <a:pt x="5" y="51"/>
                  <a:pt x="10" y="46"/>
                </a:cubicBezTo>
                <a:cubicBezTo>
                  <a:pt x="29" y="28"/>
                  <a:pt x="29" y="28"/>
                  <a:pt x="29" y="28"/>
                </a:cubicBezTo>
                <a:cubicBezTo>
                  <a:pt x="31" y="25"/>
                  <a:pt x="35" y="23"/>
                  <a:pt x="39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3"/>
                  <a:pt x="56" y="0"/>
                  <a:pt x="5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6" y="0"/>
                  <a:pt x="159" y="3"/>
                  <a:pt x="159" y="6"/>
                </a:cubicBezTo>
                <a:lnTo>
                  <a:pt x="159" y="100"/>
                </a:lnTo>
                <a:close/>
                <a:moveTo>
                  <a:pt x="53" y="59"/>
                </a:moveTo>
                <a:cubicBezTo>
                  <a:pt x="53" y="35"/>
                  <a:pt x="53" y="35"/>
                  <a:pt x="53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6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5"/>
                  <a:pt x="18" y="56"/>
                </a:cubicBezTo>
                <a:cubicBezTo>
                  <a:pt x="18" y="59"/>
                  <a:pt x="18" y="59"/>
                  <a:pt x="18" y="59"/>
                </a:cubicBezTo>
                <a:lnTo>
                  <a:pt x="53" y="59"/>
                </a:lnTo>
                <a:close/>
                <a:moveTo>
                  <a:pt x="41" y="94"/>
                </a:moveTo>
                <a:cubicBezTo>
                  <a:pt x="35" y="94"/>
                  <a:pt x="30" y="99"/>
                  <a:pt x="30" y="105"/>
                </a:cubicBezTo>
                <a:cubicBezTo>
                  <a:pt x="30" y="112"/>
                  <a:pt x="35" y="117"/>
                  <a:pt x="41" y="117"/>
                </a:cubicBezTo>
                <a:cubicBezTo>
                  <a:pt x="48" y="117"/>
                  <a:pt x="53" y="112"/>
                  <a:pt x="53" y="105"/>
                </a:cubicBezTo>
                <a:cubicBezTo>
                  <a:pt x="53" y="99"/>
                  <a:pt x="48" y="94"/>
                  <a:pt x="41" y="94"/>
                </a:cubicBezTo>
                <a:close/>
                <a:moveTo>
                  <a:pt x="123" y="94"/>
                </a:moveTo>
                <a:cubicBezTo>
                  <a:pt x="117" y="94"/>
                  <a:pt x="112" y="99"/>
                  <a:pt x="112" y="105"/>
                </a:cubicBezTo>
                <a:cubicBezTo>
                  <a:pt x="112" y="112"/>
                  <a:pt x="117" y="117"/>
                  <a:pt x="123" y="117"/>
                </a:cubicBezTo>
                <a:cubicBezTo>
                  <a:pt x="130" y="117"/>
                  <a:pt x="135" y="112"/>
                  <a:pt x="135" y="105"/>
                </a:cubicBezTo>
                <a:cubicBezTo>
                  <a:pt x="135" y="99"/>
                  <a:pt x="130" y="94"/>
                  <a:pt x="123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1571044" y="4551401"/>
            <a:ext cx="821405" cy="821405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1759752" y="4816644"/>
            <a:ext cx="495300" cy="296333"/>
          </a:xfrm>
          <a:custGeom>
            <a:avLst/>
            <a:gdLst>
              <a:gd name="T0" fmla="*/ 150 w 176"/>
              <a:gd name="T1" fmla="*/ 61 h 105"/>
              <a:gd name="T2" fmla="*/ 118 w 176"/>
              <a:gd name="T3" fmla="*/ 64 h 105"/>
              <a:gd name="T4" fmla="*/ 97 w 176"/>
              <a:gd name="T5" fmla="*/ 70 h 105"/>
              <a:gd name="T6" fmla="*/ 91 w 176"/>
              <a:gd name="T7" fmla="*/ 70 h 105"/>
              <a:gd name="T8" fmla="*/ 64 w 176"/>
              <a:gd name="T9" fmla="*/ 102 h 105"/>
              <a:gd name="T10" fmla="*/ 71 w 176"/>
              <a:gd name="T11" fmla="*/ 102 h 105"/>
              <a:gd name="T12" fmla="*/ 77 w 176"/>
              <a:gd name="T13" fmla="*/ 104 h 105"/>
              <a:gd name="T14" fmla="*/ 71 w 176"/>
              <a:gd name="T15" fmla="*/ 105 h 105"/>
              <a:gd name="T16" fmla="*/ 62 w 176"/>
              <a:gd name="T17" fmla="*/ 105 h 105"/>
              <a:gd name="T18" fmla="*/ 47 w 176"/>
              <a:gd name="T19" fmla="*/ 105 h 105"/>
              <a:gd name="T20" fmla="*/ 41 w 176"/>
              <a:gd name="T21" fmla="*/ 105 h 105"/>
              <a:gd name="T22" fmla="*/ 41 w 176"/>
              <a:gd name="T23" fmla="*/ 102 h 105"/>
              <a:gd name="T24" fmla="*/ 47 w 176"/>
              <a:gd name="T25" fmla="*/ 102 h 105"/>
              <a:gd name="T26" fmla="*/ 47 w 176"/>
              <a:gd name="T27" fmla="*/ 64 h 105"/>
              <a:gd name="T28" fmla="*/ 33 w 176"/>
              <a:gd name="T29" fmla="*/ 64 h 105"/>
              <a:gd name="T30" fmla="*/ 15 w 176"/>
              <a:gd name="T31" fmla="*/ 85 h 105"/>
              <a:gd name="T32" fmla="*/ 6 w 176"/>
              <a:gd name="T33" fmla="*/ 85 h 105"/>
              <a:gd name="T34" fmla="*/ 3 w 176"/>
              <a:gd name="T35" fmla="*/ 82 h 105"/>
              <a:gd name="T36" fmla="*/ 3 w 176"/>
              <a:gd name="T37" fmla="*/ 64 h 105"/>
              <a:gd name="T38" fmla="*/ 6 w 176"/>
              <a:gd name="T39" fmla="*/ 64 h 105"/>
              <a:gd name="T40" fmla="*/ 6 w 176"/>
              <a:gd name="T41" fmla="*/ 61 h 105"/>
              <a:gd name="T42" fmla="*/ 18 w 176"/>
              <a:gd name="T43" fmla="*/ 61 h 105"/>
              <a:gd name="T44" fmla="*/ 18 w 176"/>
              <a:gd name="T45" fmla="*/ 60 h 105"/>
              <a:gd name="T46" fmla="*/ 0 w 176"/>
              <a:gd name="T47" fmla="*/ 58 h 105"/>
              <a:gd name="T48" fmla="*/ 0 w 176"/>
              <a:gd name="T49" fmla="*/ 47 h 105"/>
              <a:gd name="T50" fmla="*/ 18 w 176"/>
              <a:gd name="T51" fmla="*/ 44 h 105"/>
              <a:gd name="T52" fmla="*/ 18 w 176"/>
              <a:gd name="T53" fmla="*/ 44 h 105"/>
              <a:gd name="T54" fmla="*/ 6 w 176"/>
              <a:gd name="T55" fmla="*/ 44 h 105"/>
              <a:gd name="T56" fmla="*/ 6 w 176"/>
              <a:gd name="T57" fmla="*/ 41 h 105"/>
              <a:gd name="T58" fmla="*/ 3 w 176"/>
              <a:gd name="T59" fmla="*/ 41 h 105"/>
              <a:gd name="T60" fmla="*/ 3 w 176"/>
              <a:gd name="T61" fmla="*/ 23 h 105"/>
              <a:gd name="T62" fmla="*/ 6 w 176"/>
              <a:gd name="T63" fmla="*/ 20 h 105"/>
              <a:gd name="T64" fmla="*/ 15 w 176"/>
              <a:gd name="T65" fmla="*/ 20 h 105"/>
              <a:gd name="T66" fmla="*/ 33 w 176"/>
              <a:gd name="T67" fmla="*/ 41 h 105"/>
              <a:gd name="T68" fmla="*/ 47 w 176"/>
              <a:gd name="T69" fmla="*/ 41 h 105"/>
              <a:gd name="T70" fmla="*/ 47 w 176"/>
              <a:gd name="T71" fmla="*/ 3 h 105"/>
              <a:gd name="T72" fmla="*/ 41 w 176"/>
              <a:gd name="T73" fmla="*/ 3 h 105"/>
              <a:gd name="T74" fmla="*/ 41 w 176"/>
              <a:gd name="T75" fmla="*/ 0 h 105"/>
              <a:gd name="T76" fmla="*/ 47 w 176"/>
              <a:gd name="T77" fmla="*/ 0 h 105"/>
              <a:gd name="T78" fmla="*/ 62 w 176"/>
              <a:gd name="T79" fmla="*/ 0 h 105"/>
              <a:gd name="T80" fmla="*/ 71 w 176"/>
              <a:gd name="T81" fmla="*/ 0 h 105"/>
              <a:gd name="T82" fmla="*/ 77 w 176"/>
              <a:gd name="T83" fmla="*/ 1 h 105"/>
              <a:gd name="T84" fmla="*/ 71 w 176"/>
              <a:gd name="T85" fmla="*/ 3 h 105"/>
              <a:gd name="T86" fmla="*/ 64 w 176"/>
              <a:gd name="T87" fmla="*/ 3 h 105"/>
              <a:gd name="T88" fmla="*/ 91 w 176"/>
              <a:gd name="T89" fmla="*/ 35 h 105"/>
              <a:gd name="T90" fmla="*/ 97 w 176"/>
              <a:gd name="T91" fmla="*/ 35 h 105"/>
              <a:gd name="T92" fmla="*/ 118 w 176"/>
              <a:gd name="T93" fmla="*/ 41 h 105"/>
              <a:gd name="T94" fmla="*/ 150 w 176"/>
              <a:gd name="T95" fmla="*/ 44 h 105"/>
              <a:gd name="T96" fmla="*/ 176 w 176"/>
              <a:gd name="T97" fmla="*/ 52 h 105"/>
              <a:gd name="T98" fmla="*/ 150 w 176"/>
              <a:gd name="T99" fmla="*/ 6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05">
                <a:moveTo>
                  <a:pt x="150" y="61"/>
                </a:moveTo>
                <a:cubicBezTo>
                  <a:pt x="118" y="64"/>
                  <a:pt x="118" y="64"/>
                  <a:pt x="118" y="64"/>
                </a:cubicBezTo>
                <a:cubicBezTo>
                  <a:pt x="97" y="70"/>
                  <a:pt x="97" y="70"/>
                  <a:pt x="97" y="70"/>
                </a:cubicBezTo>
                <a:cubicBezTo>
                  <a:pt x="91" y="70"/>
                  <a:pt x="91" y="70"/>
                  <a:pt x="91" y="7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4" y="102"/>
                  <a:pt x="77" y="103"/>
                  <a:pt x="77" y="104"/>
                </a:cubicBezTo>
                <a:cubicBezTo>
                  <a:pt x="77" y="105"/>
                  <a:pt x="74" y="105"/>
                  <a:pt x="71" y="105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41" y="105"/>
                  <a:pt x="41" y="105"/>
                  <a:pt x="41" y="105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7" y="64"/>
                  <a:pt x="47" y="64"/>
                  <a:pt x="47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15" y="85"/>
                  <a:pt x="15" y="85"/>
                  <a:pt x="15" y="85"/>
                </a:cubicBezTo>
                <a:cubicBezTo>
                  <a:pt x="6" y="85"/>
                  <a:pt x="6" y="85"/>
                  <a:pt x="6" y="85"/>
                </a:cubicBezTo>
                <a:cubicBezTo>
                  <a:pt x="3" y="82"/>
                  <a:pt x="3" y="82"/>
                  <a:pt x="3" y="82"/>
                </a:cubicBezTo>
                <a:cubicBezTo>
                  <a:pt x="3" y="64"/>
                  <a:pt x="3" y="64"/>
                  <a:pt x="3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1"/>
                  <a:pt x="6" y="61"/>
                  <a:pt x="6" y="61"/>
                </a:cubicBezTo>
                <a:cubicBezTo>
                  <a:pt x="18" y="61"/>
                  <a:pt x="18" y="61"/>
                  <a:pt x="18" y="61"/>
                </a:cubicBezTo>
                <a:cubicBezTo>
                  <a:pt x="18" y="60"/>
                  <a:pt x="18" y="60"/>
                  <a:pt x="18" y="60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47"/>
                  <a:pt x="0" y="47"/>
                  <a:pt x="0" y="47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23"/>
                  <a:pt x="3" y="23"/>
                  <a:pt x="3" y="23"/>
                </a:cubicBezTo>
                <a:cubicBezTo>
                  <a:pt x="6" y="20"/>
                  <a:pt x="6" y="20"/>
                  <a:pt x="6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33" y="41"/>
                  <a:pt x="33" y="41"/>
                  <a:pt x="33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3"/>
                  <a:pt x="47" y="3"/>
                  <a:pt x="47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0"/>
                  <a:pt x="41" y="0"/>
                  <a:pt x="4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4" y="0"/>
                  <a:pt x="77" y="0"/>
                  <a:pt x="77" y="1"/>
                </a:cubicBezTo>
                <a:cubicBezTo>
                  <a:pt x="77" y="2"/>
                  <a:pt x="74" y="3"/>
                  <a:pt x="71" y="3"/>
                </a:cubicBezTo>
                <a:cubicBezTo>
                  <a:pt x="64" y="3"/>
                  <a:pt x="64" y="3"/>
                  <a:pt x="64" y="3"/>
                </a:cubicBezTo>
                <a:cubicBezTo>
                  <a:pt x="91" y="35"/>
                  <a:pt x="91" y="35"/>
                  <a:pt x="91" y="35"/>
                </a:cubicBezTo>
                <a:cubicBezTo>
                  <a:pt x="97" y="35"/>
                  <a:pt x="97" y="35"/>
                  <a:pt x="97" y="35"/>
                </a:cubicBezTo>
                <a:cubicBezTo>
                  <a:pt x="118" y="41"/>
                  <a:pt x="118" y="41"/>
                  <a:pt x="118" y="41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76" y="50"/>
                  <a:pt x="176" y="52"/>
                  <a:pt x="176" y="52"/>
                </a:cubicBezTo>
                <a:cubicBezTo>
                  <a:pt x="176" y="52"/>
                  <a:pt x="176" y="55"/>
                  <a:pt x="150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842668" y="223254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432471" y="2232545"/>
            <a:ext cx="130858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969260" y="223254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059738" y="223254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842668" y="444095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3898414" y="444095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969260" y="444095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059738" y="444095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2419413" y="2510699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4512084" y="2510699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604755" y="2510699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697425" y="2510699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2419413" y="4761190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4512084" y="4761190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6604755" y="4761190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97425" y="4761190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00738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3500000" flipH="1">
            <a:off x="2049875" y="1962873"/>
            <a:ext cx="1581785" cy="1581787"/>
          </a:xfrm>
          <a:prstGeom prst="teardrop">
            <a:avLst/>
          </a:prstGeom>
          <a:solidFill>
            <a:srgbClr val="C1000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8100000">
            <a:off x="4272407" y="1962873"/>
            <a:ext cx="1581785" cy="1581787"/>
          </a:xfrm>
          <a:prstGeom prst="teardrop">
            <a:avLst/>
          </a:prstGeom>
          <a:solidFill>
            <a:srgbClr val="FF535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8100000">
            <a:off x="6372140" y="1962875"/>
            <a:ext cx="1581785" cy="1581787"/>
          </a:xfrm>
          <a:prstGeom prst="teardrop">
            <a:avLst/>
          </a:prstGeom>
          <a:solidFill>
            <a:srgbClr val="C1000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8100000">
            <a:off x="8471873" y="1962876"/>
            <a:ext cx="1581785" cy="1581787"/>
          </a:xfrm>
          <a:prstGeom prst="teardrop">
            <a:avLst/>
          </a:prstGeom>
          <a:solidFill>
            <a:srgbClr val="FF535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6934922" y="2465831"/>
            <a:ext cx="382413" cy="616639"/>
            <a:chOff x="6967538" y="6365875"/>
            <a:chExt cx="127000" cy="204787"/>
          </a:xfrm>
          <a:solidFill>
            <a:schemeClr val="bg1"/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7538" y="6423025"/>
              <a:ext cx="127000" cy="147637"/>
            </a:xfrm>
            <a:custGeom>
              <a:avLst/>
              <a:gdLst>
                <a:gd name="T0" fmla="*/ 180 w 180"/>
                <a:gd name="T1" fmla="*/ 68 h 209"/>
                <a:gd name="T2" fmla="*/ 180 w 180"/>
                <a:gd name="T3" fmla="*/ 15 h 209"/>
                <a:gd name="T4" fmla="*/ 156 w 180"/>
                <a:gd name="T5" fmla="*/ 15 h 209"/>
                <a:gd name="T6" fmla="*/ 156 w 180"/>
                <a:gd name="T7" fmla="*/ 68 h 209"/>
                <a:gd name="T8" fmla="*/ 92 w 180"/>
                <a:gd name="T9" fmla="*/ 132 h 209"/>
                <a:gd name="T10" fmla="*/ 91 w 180"/>
                <a:gd name="T11" fmla="*/ 132 h 209"/>
                <a:gd name="T12" fmla="*/ 90 w 180"/>
                <a:gd name="T13" fmla="*/ 132 h 209"/>
                <a:gd name="T14" fmla="*/ 90 w 180"/>
                <a:gd name="T15" fmla="*/ 132 h 209"/>
                <a:gd name="T16" fmla="*/ 89 w 180"/>
                <a:gd name="T17" fmla="*/ 132 h 209"/>
                <a:gd name="T18" fmla="*/ 24 w 180"/>
                <a:gd name="T19" fmla="*/ 68 h 209"/>
                <a:gd name="T20" fmla="*/ 24 w 180"/>
                <a:gd name="T21" fmla="*/ 15 h 209"/>
                <a:gd name="T22" fmla="*/ 0 w 180"/>
                <a:gd name="T23" fmla="*/ 15 h 209"/>
                <a:gd name="T24" fmla="*/ 0 w 180"/>
                <a:gd name="T25" fmla="*/ 68 h 209"/>
                <a:gd name="T26" fmla="*/ 76 w 180"/>
                <a:gd name="T27" fmla="*/ 156 h 209"/>
                <a:gd name="T28" fmla="*/ 76 w 180"/>
                <a:gd name="T29" fmla="*/ 194 h 209"/>
                <a:gd name="T30" fmla="*/ 22 w 180"/>
                <a:gd name="T31" fmla="*/ 209 h 209"/>
                <a:gd name="T32" fmla="*/ 159 w 180"/>
                <a:gd name="T33" fmla="*/ 209 h 209"/>
                <a:gd name="T34" fmla="*/ 104 w 180"/>
                <a:gd name="T35" fmla="*/ 193 h 209"/>
                <a:gd name="T36" fmla="*/ 104 w 180"/>
                <a:gd name="T37" fmla="*/ 156 h 209"/>
                <a:gd name="T38" fmla="*/ 180 w 180"/>
                <a:gd name="T39" fmla="*/ 6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9">
                  <a:moveTo>
                    <a:pt x="180" y="68"/>
                  </a:moveTo>
                  <a:cubicBezTo>
                    <a:pt x="180" y="68"/>
                    <a:pt x="180" y="38"/>
                    <a:pt x="180" y="15"/>
                  </a:cubicBezTo>
                  <a:cubicBezTo>
                    <a:pt x="180" y="0"/>
                    <a:pt x="156" y="0"/>
                    <a:pt x="156" y="15"/>
                  </a:cubicBezTo>
                  <a:cubicBezTo>
                    <a:pt x="156" y="38"/>
                    <a:pt x="156" y="68"/>
                    <a:pt x="156" y="68"/>
                  </a:cubicBezTo>
                  <a:cubicBezTo>
                    <a:pt x="156" y="104"/>
                    <a:pt x="128" y="132"/>
                    <a:pt x="92" y="132"/>
                  </a:cubicBezTo>
                  <a:cubicBezTo>
                    <a:pt x="92" y="132"/>
                    <a:pt x="91" y="132"/>
                    <a:pt x="91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89" y="132"/>
                    <a:pt x="89" y="132"/>
                  </a:cubicBezTo>
                  <a:cubicBezTo>
                    <a:pt x="53" y="132"/>
                    <a:pt x="24" y="104"/>
                    <a:pt x="24" y="68"/>
                  </a:cubicBezTo>
                  <a:cubicBezTo>
                    <a:pt x="24" y="68"/>
                    <a:pt x="24" y="38"/>
                    <a:pt x="24" y="15"/>
                  </a:cubicBezTo>
                  <a:cubicBezTo>
                    <a:pt x="24" y="0"/>
                    <a:pt x="0" y="0"/>
                    <a:pt x="0" y="15"/>
                  </a:cubicBezTo>
                  <a:cubicBezTo>
                    <a:pt x="0" y="22"/>
                    <a:pt x="0" y="68"/>
                    <a:pt x="0" y="68"/>
                  </a:cubicBezTo>
                  <a:cubicBezTo>
                    <a:pt x="0" y="113"/>
                    <a:pt x="33" y="149"/>
                    <a:pt x="76" y="156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47" y="150"/>
                    <a:pt x="180" y="113"/>
                    <a:pt x="18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00875" y="6365875"/>
              <a:ext cx="61912" cy="134937"/>
            </a:xfrm>
            <a:custGeom>
              <a:avLst/>
              <a:gdLst>
                <a:gd name="T0" fmla="*/ 43 w 87"/>
                <a:gd name="T1" fmla="*/ 190 h 190"/>
                <a:gd name="T2" fmla="*/ 43 w 87"/>
                <a:gd name="T3" fmla="*/ 190 h 190"/>
                <a:gd name="T4" fmla="*/ 44 w 87"/>
                <a:gd name="T5" fmla="*/ 190 h 190"/>
                <a:gd name="T6" fmla="*/ 87 w 87"/>
                <a:gd name="T7" fmla="*/ 147 h 190"/>
                <a:gd name="T8" fmla="*/ 87 w 87"/>
                <a:gd name="T9" fmla="*/ 43 h 190"/>
                <a:gd name="T10" fmla="*/ 44 w 87"/>
                <a:gd name="T11" fmla="*/ 0 h 190"/>
                <a:gd name="T12" fmla="*/ 43 w 87"/>
                <a:gd name="T13" fmla="*/ 0 h 190"/>
                <a:gd name="T14" fmla="*/ 43 w 87"/>
                <a:gd name="T15" fmla="*/ 0 h 190"/>
                <a:gd name="T16" fmla="*/ 0 w 87"/>
                <a:gd name="T17" fmla="*/ 43 h 190"/>
                <a:gd name="T18" fmla="*/ 0 w 87"/>
                <a:gd name="T19" fmla="*/ 147 h 190"/>
                <a:gd name="T20" fmla="*/ 43 w 87"/>
                <a:gd name="T2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90">
                  <a:moveTo>
                    <a:pt x="43" y="190"/>
                  </a:moveTo>
                  <a:cubicBezTo>
                    <a:pt x="43" y="190"/>
                    <a:pt x="43" y="190"/>
                    <a:pt x="43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68" y="190"/>
                    <a:pt x="87" y="171"/>
                    <a:pt x="87" y="147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19"/>
                    <a:pt x="68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1"/>
                    <a:pt x="19" y="190"/>
                    <a:pt x="43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2501230" y="2554264"/>
            <a:ext cx="616639" cy="430214"/>
          </a:xfrm>
          <a:custGeom>
            <a:avLst/>
            <a:gdLst>
              <a:gd name="T0" fmla="*/ 253 w 288"/>
              <a:gd name="T1" fmla="*/ 91 h 200"/>
              <a:gd name="T2" fmla="*/ 253 w 288"/>
              <a:gd name="T3" fmla="*/ 86 h 200"/>
              <a:gd name="T4" fmla="*/ 167 w 288"/>
              <a:gd name="T5" fmla="*/ 0 h 200"/>
              <a:gd name="T6" fmla="*/ 90 w 288"/>
              <a:gd name="T7" fmla="*/ 49 h 200"/>
              <a:gd name="T8" fmla="*/ 66 w 288"/>
              <a:gd name="T9" fmla="*/ 41 h 200"/>
              <a:gd name="T10" fmla="*/ 26 w 288"/>
              <a:gd name="T11" fmla="*/ 80 h 200"/>
              <a:gd name="T12" fmla="*/ 28 w 288"/>
              <a:gd name="T13" fmla="*/ 92 h 200"/>
              <a:gd name="T14" fmla="*/ 0 w 288"/>
              <a:gd name="T15" fmla="*/ 142 h 200"/>
              <a:gd name="T16" fmla="*/ 57 w 288"/>
              <a:gd name="T17" fmla="*/ 200 h 200"/>
              <a:gd name="T18" fmla="*/ 57 w 288"/>
              <a:gd name="T19" fmla="*/ 200 h 200"/>
              <a:gd name="T20" fmla="*/ 57 w 288"/>
              <a:gd name="T21" fmla="*/ 200 h 200"/>
              <a:gd name="T22" fmla="*/ 58 w 288"/>
              <a:gd name="T23" fmla="*/ 200 h 200"/>
              <a:gd name="T24" fmla="*/ 58 w 288"/>
              <a:gd name="T25" fmla="*/ 200 h 200"/>
              <a:gd name="T26" fmla="*/ 228 w 288"/>
              <a:gd name="T27" fmla="*/ 200 h 200"/>
              <a:gd name="T28" fmla="*/ 231 w 288"/>
              <a:gd name="T29" fmla="*/ 200 h 200"/>
              <a:gd name="T30" fmla="*/ 288 w 288"/>
              <a:gd name="T31" fmla="*/ 143 h 200"/>
              <a:gd name="T32" fmla="*/ 253 w 288"/>
              <a:gd name="T33" fmla="*/ 9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" h="200">
                <a:moveTo>
                  <a:pt x="253" y="91"/>
                </a:moveTo>
                <a:cubicBezTo>
                  <a:pt x="253" y="89"/>
                  <a:pt x="253" y="88"/>
                  <a:pt x="253" y="86"/>
                </a:cubicBezTo>
                <a:cubicBezTo>
                  <a:pt x="253" y="38"/>
                  <a:pt x="215" y="0"/>
                  <a:pt x="167" y="0"/>
                </a:cubicBezTo>
                <a:cubicBezTo>
                  <a:pt x="133" y="0"/>
                  <a:pt x="104" y="20"/>
                  <a:pt x="90" y="49"/>
                </a:cubicBezTo>
                <a:cubicBezTo>
                  <a:pt x="83" y="44"/>
                  <a:pt x="75" y="41"/>
                  <a:pt x="66" y="41"/>
                </a:cubicBezTo>
                <a:cubicBezTo>
                  <a:pt x="44" y="41"/>
                  <a:pt x="26" y="58"/>
                  <a:pt x="26" y="80"/>
                </a:cubicBezTo>
                <a:cubicBezTo>
                  <a:pt x="26" y="84"/>
                  <a:pt x="27" y="88"/>
                  <a:pt x="28" y="92"/>
                </a:cubicBezTo>
                <a:cubicBezTo>
                  <a:pt x="11" y="102"/>
                  <a:pt x="0" y="121"/>
                  <a:pt x="0" y="142"/>
                </a:cubicBezTo>
                <a:cubicBezTo>
                  <a:pt x="0" y="174"/>
                  <a:pt x="25" y="199"/>
                  <a:pt x="57" y="200"/>
                </a:cubicBezTo>
                <a:cubicBezTo>
                  <a:pt x="57" y="200"/>
                  <a:pt x="57" y="200"/>
                  <a:pt x="57" y="200"/>
                </a:cubicBezTo>
                <a:cubicBezTo>
                  <a:pt x="57" y="200"/>
                  <a:pt x="57" y="200"/>
                  <a:pt x="57" y="200"/>
                </a:cubicBezTo>
                <a:cubicBezTo>
                  <a:pt x="57" y="200"/>
                  <a:pt x="58" y="200"/>
                  <a:pt x="58" y="200"/>
                </a:cubicBezTo>
                <a:cubicBezTo>
                  <a:pt x="58" y="200"/>
                  <a:pt x="58" y="200"/>
                  <a:pt x="58" y="200"/>
                </a:cubicBezTo>
                <a:cubicBezTo>
                  <a:pt x="228" y="200"/>
                  <a:pt x="228" y="200"/>
                  <a:pt x="228" y="200"/>
                </a:cubicBezTo>
                <a:cubicBezTo>
                  <a:pt x="229" y="200"/>
                  <a:pt x="230" y="200"/>
                  <a:pt x="231" y="200"/>
                </a:cubicBezTo>
                <a:cubicBezTo>
                  <a:pt x="262" y="200"/>
                  <a:pt x="288" y="175"/>
                  <a:pt x="288" y="143"/>
                </a:cubicBezTo>
                <a:cubicBezTo>
                  <a:pt x="288" y="120"/>
                  <a:pt x="273" y="99"/>
                  <a:pt x="253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42493" y="2465831"/>
            <a:ext cx="640541" cy="607081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806609" y="2562560"/>
            <a:ext cx="611859" cy="382412"/>
          </a:xfrm>
          <a:custGeom>
            <a:avLst/>
            <a:gdLst>
              <a:gd name="T0" fmla="*/ 207 w 287"/>
              <a:gd name="T1" fmla="*/ 51 h 180"/>
              <a:gd name="T2" fmla="*/ 207 w 287"/>
              <a:gd name="T3" fmla="*/ 15 h 180"/>
              <a:gd name="T4" fmla="*/ 191 w 287"/>
              <a:gd name="T5" fmla="*/ 0 h 180"/>
              <a:gd name="T6" fmla="*/ 16 w 287"/>
              <a:gd name="T7" fmla="*/ 0 h 180"/>
              <a:gd name="T8" fmla="*/ 0 w 287"/>
              <a:gd name="T9" fmla="*/ 15 h 180"/>
              <a:gd name="T10" fmla="*/ 0 w 287"/>
              <a:gd name="T11" fmla="*/ 164 h 180"/>
              <a:gd name="T12" fmla="*/ 16 w 287"/>
              <a:gd name="T13" fmla="*/ 180 h 180"/>
              <a:gd name="T14" fmla="*/ 191 w 287"/>
              <a:gd name="T15" fmla="*/ 180 h 180"/>
              <a:gd name="T16" fmla="*/ 207 w 287"/>
              <a:gd name="T17" fmla="*/ 164 h 180"/>
              <a:gd name="T18" fmla="*/ 207 w 287"/>
              <a:gd name="T19" fmla="*/ 129 h 180"/>
              <a:gd name="T20" fmla="*/ 207 w 287"/>
              <a:gd name="T21" fmla="*/ 129 h 180"/>
              <a:gd name="T22" fmla="*/ 287 w 287"/>
              <a:gd name="T23" fmla="*/ 167 h 180"/>
              <a:gd name="T24" fmla="*/ 287 w 287"/>
              <a:gd name="T25" fmla="*/ 13 h 180"/>
              <a:gd name="T26" fmla="*/ 207 w 287"/>
              <a:gd name="T27" fmla="*/ 5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7" h="180">
                <a:moveTo>
                  <a:pt x="207" y="51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7"/>
                  <a:pt x="200" y="0"/>
                  <a:pt x="19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73"/>
                  <a:pt x="7" y="180"/>
                  <a:pt x="16" y="180"/>
                </a:cubicBezTo>
                <a:cubicBezTo>
                  <a:pt x="191" y="180"/>
                  <a:pt x="191" y="180"/>
                  <a:pt x="191" y="180"/>
                </a:cubicBezTo>
                <a:cubicBezTo>
                  <a:pt x="200" y="180"/>
                  <a:pt x="207" y="173"/>
                  <a:pt x="207" y="164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87" y="167"/>
                  <a:pt x="287" y="167"/>
                  <a:pt x="287" y="167"/>
                </a:cubicBezTo>
                <a:cubicBezTo>
                  <a:pt x="287" y="13"/>
                  <a:pt x="287" y="13"/>
                  <a:pt x="287" y="13"/>
                </a:cubicBezTo>
                <a:lnTo>
                  <a:pt x="207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1621180" y="422182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3944807" y="422182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949925" y="422182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102502" y="422182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960263" y="4574898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4109905" y="4574898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259547" y="4574898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409189" y="4574898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05085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804"/>
          <a:stretch/>
        </p:blipFill>
        <p:spPr>
          <a:xfrm>
            <a:off x="5458766" y="1780541"/>
            <a:ext cx="5182260" cy="3872369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061" y="3780418"/>
            <a:ext cx="1879513" cy="1879514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220" y="1780541"/>
            <a:ext cx="1867649" cy="1879513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3484061" y="1780542"/>
            <a:ext cx="1879513" cy="1879513"/>
          </a:xfrm>
          <a:prstGeom prst="rect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00631" y="2413995"/>
            <a:ext cx="646372" cy="612608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521220" y="3780418"/>
            <a:ext cx="1879513" cy="1879513"/>
          </a:xfrm>
          <a:prstGeom prst="rect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46331" y="4406471"/>
            <a:ext cx="617430" cy="61743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53 w 288"/>
              <a:gd name="T11" fmla="*/ 209 h 288"/>
              <a:gd name="T12" fmla="*/ 127 w 288"/>
              <a:gd name="T13" fmla="*/ 209 h 288"/>
              <a:gd name="T14" fmla="*/ 72 w 288"/>
              <a:gd name="T15" fmla="*/ 229 h 288"/>
              <a:gd name="T16" fmla="*/ 90 w 288"/>
              <a:gd name="T17" fmla="*/ 197 h 288"/>
              <a:gd name="T18" fmla="*/ 54 w 288"/>
              <a:gd name="T19" fmla="*/ 147 h 288"/>
              <a:gd name="T20" fmla="*/ 136 w 288"/>
              <a:gd name="T21" fmla="*/ 65 h 288"/>
              <a:gd name="T22" fmla="*/ 235 w 288"/>
              <a:gd name="T23" fmla="*/ 127 h 288"/>
              <a:gd name="T24" fmla="*/ 153 w 288"/>
              <a:gd name="T25" fmla="*/ 20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53" y="209"/>
                </a:moveTo>
                <a:cubicBezTo>
                  <a:pt x="144" y="210"/>
                  <a:pt x="135" y="210"/>
                  <a:pt x="127" y="209"/>
                </a:cubicBezTo>
                <a:cubicBezTo>
                  <a:pt x="97" y="239"/>
                  <a:pt x="66" y="233"/>
                  <a:pt x="72" y="229"/>
                </a:cubicBezTo>
                <a:cubicBezTo>
                  <a:pt x="87" y="217"/>
                  <a:pt x="90" y="206"/>
                  <a:pt x="90" y="197"/>
                </a:cubicBezTo>
                <a:cubicBezTo>
                  <a:pt x="70" y="186"/>
                  <a:pt x="56" y="168"/>
                  <a:pt x="54" y="147"/>
                </a:cubicBezTo>
                <a:cubicBezTo>
                  <a:pt x="49" y="108"/>
                  <a:pt x="86" y="71"/>
                  <a:pt x="136" y="65"/>
                </a:cubicBezTo>
                <a:cubicBezTo>
                  <a:pt x="186" y="60"/>
                  <a:pt x="230" y="87"/>
                  <a:pt x="235" y="127"/>
                </a:cubicBezTo>
                <a:cubicBezTo>
                  <a:pt x="239" y="167"/>
                  <a:pt x="203" y="204"/>
                  <a:pt x="153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311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出自【趣你的PPT】(微信:qunideppt)：最优质的PPT资源库出自【趣你的PPT】(微信:qunideppt)：最优质的PPT资源库"/>
          <p:cNvGrpSpPr/>
          <p:nvPr/>
        </p:nvGrpSpPr>
        <p:grpSpPr>
          <a:xfrm>
            <a:off x="2145759" y="2401889"/>
            <a:ext cx="833261" cy="833261"/>
            <a:chOff x="2365376" y="2487613"/>
            <a:chExt cx="865188" cy="865188"/>
          </a:xfrm>
        </p:grpSpPr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2487613"/>
              <a:ext cx="865188" cy="865188"/>
            </a:xfrm>
            <a:prstGeom prst="ellipse">
              <a:avLst/>
            </a:prstGeom>
            <a:solidFill>
              <a:srgbClr val="FFA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6188" y="2693988"/>
              <a:ext cx="703263" cy="652463"/>
            </a:xfrm>
            <a:custGeom>
              <a:avLst/>
              <a:gdLst>
                <a:gd name="T0" fmla="*/ 52 w 514"/>
                <a:gd name="T1" fmla="*/ 0 h 477"/>
                <a:gd name="T2" fmla="*/ 46 w 514"/>
                <a:gd name="T3" fmla="*/ 2 h 477"/>
                <a:gd name="T4" fmla="*/ 78 w 514"/>
                <a:gd name="T5" fmla="*/ 48 h 477"/>
                <a:gd name="T6" fmla="*/ 70 w 514"/>
                <a:gd name="T7" fmla="*/ 69 h 477"/>
                <a:gd name="T8" fmla="*/ 43 w 514"/>
                <a:gd name="T9" fmla="*/ 110 h 477"/>
                <a:gd name="T10" fmla="*/ 10 w 514"/>
                <a:gd name="T11" fmla="*/ 124 h 477"/>
                <a:gd name="T12" fmla="*/ 3 w 514"/>
                <a:gd name="T13" fmla="*/ 149 h 477"/>
                <a:gd name="T14" fmla="*/ 7 w 514"/>
                <a:gd name="T15" fmla="*/ 207 h 477"/>
                <a:gd name="T16" fmla="*/ 104 w 514"/>
                <a:gd name="T17" fmla="*/ 312 h 477"/>
                <a:gd name="T18" fmla="*/ 135 w 514"/>
                <a:gd name="T19" fmla="*/ 354 h 477"/>
                <a:gd name="T20" fmla="*/ 255 w 514"/>
                <a:gd name="T21" fmla="*/ 477 h 477"/>
                <a:gd name="T22" fmla="*/ 514 w 514"/>
                <a:gd name="T23" fmla="*/ 237 h 477"/>
                <a:gd name="T24" fmla="*/ 329 w 514"/>
                <a:gd name="T25" fmla="*/ 55 h 477"/>
                <a:gd name="T26" fmla="*/ 213 w 514"/>
                <a:gd name="T27" fmla="*/ 16 h 477"/>
                <a:gd name="T28" fmla="*/ 161 w 514"/>
                <a:gd name="T29" fmla="*/ 23 h 477"/>
                <a:gd name="T30" fmla="*/ 129 w 514"/>
                <a:gd name="T31" fmla="*/ 30 h 477"/>
                <a:gd name="T32" fmla="*/ 116 w 514"/>
                <a:gd name="T33" fmla="*/ 27 h 477"/>
                <a:gd name="T34" fmla="*/ 52 w 514"/>
                <a:gd name="T3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4" h="477">
                  <a:moveTo>
                    <a:pt x="52" y="0"/>
                  </a:moveTo>
                  <a:cubicBezTo>
                    <a:pt x="49" y="0"/>
                    <a:pt x="47" y="0"/>
                    <a:pt x="46" y="2"/>
                  </a:cubicBezTo>
                  <a:cubicBezTo>
                    <a:pt x="43" y="8"/>
                    <a:pt x="74" y="42"/>
                    <a:pt x="78" y="48"/>
                  </a:cubicBezTo>
                  <a:cubicBezTo>
                    <a:pt x="84" y="57"/>
                    <a:pt x="76" y="63"/>
                    <a:pt x="70" y="69"/>
                  </a:cubicBezTo>
                  <a:cubicBezTo>
                    <a:pt x="58" y="81"/>
                    <a:pt x="53" y="96"/>
                    <a:pt x="43" y="110"/>
                  </a:cubicBezTo>
                  <a:cubicBezTo>
                    <a:pt x="34" y="121"/>
                    <a:pt x="19" y="114"/>
                    <a:pt x="10" y="124"/>
                  </a:cubicBezTo>
                  <a:cubicBezTo>
                    <a:pt x="5" y="131"/>
                    <a:pt x="3" y="141"/>
                    <a:pt x="3" y="149"/>
                  </a:cubicBezTo>
                  <a:cubicBezTo>
                    <a:pt x="3" y="168"/>
                    <a:pt x="0" y="189"/>
                    <a:pt x="7" y="207"/>
                  </a:cubicBezTo>
                  <a:cubicBezTo>
                    <a:pt x="14" y="220"/>
                    <a:pt x="104" y="299"/>
                    <a:pt x="104" y="312"/>
                  </a:cubicBezTo>
                  <a:cubicBezTo>
                    <a:pt x="105" y="328"/>
                    <a:pt x="123" y="344"/>
                    <a:pt x="135" y="354"/>
                  </a:cubicBezTo>
                  <a:cubicBezTo>
                    <a:pt x="144" y="364"/>
                    <a:pt x="198" y="420"/>
                    <a:pt x="255" y="477"/>
                  </a:cubicBezTo>
                  <a:cubicBezTo>
                    <a:pt x="383" y="457"/>
                    <a:pt x="485" y="361"/>
                    <a:pt x="514" y="237"/>
                  </a:cubicBezTo>
                  <a:cubicBezTo>
                    <a:pt x="427" y="150"/>
                    <a:pt x="342" y="65"/>
                    <a:pt x="329" y="55"/>
                  </a:cubicBezTo>
                  <a:cubicBezTo>
                    <a:pt x="295" y="29"/>
                    <a:pt x="254" y="16"/>
                    <a:pt x="213" y="16"/>
                  </a:cubicBezTo>
                  <a:cubicBezTo>
                    <a:pt x="196" y="16"/>
                    <a:pt x="179" y="19"/>
                    <a:pt x="161" y="23"/>
                  </a:cubicBezTo>
                  <a:cubicBezTo>
                    <a:pt x="152" y="25"/>
                    <a:pt x="140" y="30"/>
                    <a:pt x="129" y="30"/>
                  </a:cubicBezTo>
                  <a:cubicBezTo>
                    <a:pt x="124" y="30"/>
                    <a:pt x="120" y="29"/>
                    <a:pt x="116" y="27"/>
                  </a:cubicBezTo>
                  <a:cubicBezTo>
                    <a:pt x="109" y="22"/>
                    <a:pt x="68" y="0"/>
                    <a:pt x="52" y="0"/>
                  </a:cubicBezTo>
                </a:path>
              </a:pathLst>
            </a:custGeom>
            <a:solidFill>
              <a:srgbClr val="CC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19363" y="2695576"/>
              <a:ext cx="579438" cy="447675"/>
            </a:xfrm>
            <a:custGeom>
              <a:avLst/>
              <a:gdLst>
                <a:gd name="T0" fmla="*/ 420 w 423"/>
                <a:gd name="T1" fmla="*/ 237 h 327"/>
                <a:gd name="T2" fmla="*/ 391 w 423"/>
                <a:gd name="T3" fmla="*/ 197 h 327"/>
                <a:gd name="T4" fmla="*/ 386 w 423"/>
                <a:gd name="T5" fmla="*/ 143 h 327"/>
                <a:gd name="T6" fmla="*/ 207 w 423"/>
                <a:gd name="T7" fmla="*/ 14 h 327"/>
                <a:gd name="T8" fmla="*/ 131 w 423"/>
                <a:gd name="T9" fmla="*/ 29 h 327"/>
                <a:gd name="T10" fmla="*/ 114 w 423"/>
                <a:gd name="T11" fmla="*/ 26 h 327"/>
                <a:gd name="T12" fmla="*/ 46 w 423"/>
                <a:gd name="T13" fmla="*/ 0 h 327"/>
                <a:gd name="T14" fmla="*/ 44 w 423"/>
                <a:gd name="T15" fmla="*/ 4 h 327"/>
                <a:gd name="T16" fmla="*/ 76 w 423"/>
                <a:gd name="T17" fmla="*/ 48 h 327"/>
                <a:gd name="T18" fmla="*/ 74 w 423"/>
                <a:gd name="T19" fmla="*/ 62 h 327"/>
                <a:gd name="T20" fmla="*/ 56 w 423"/>
                <a:gd name="T21" fmla="*/ 81 h 327"/>
                <a:gd name="T22" fmla="*/ 17 w 423"/>
                <a:gd name="T23" fmla="*/ 118 h 327"/>
                <a:gd name="T24" fmla="*/ 4 w 423"/>
                <a:gd name="T25" fmla="*/ 128 h 327"/>
                <a:gd name="T26" fmla="*/ 0 w 423"/>
                <a:gd name="T27" fmla="*/ 147 h 327"/>
                <a:gd name="T28" fmla="*/ 0 w 423"/>
                <a:gd name="T29" fmla="*/ 187 h 327"/>
                <a:gd name="T30" fmla="*/ 4 w 423"/>
                <a:gd name="T31" fmla="*/ 206 h 327"/>
                <a:gd name="T32" fmla="*/ 17 w 423"/>
                <a:gd name="T33" fmla="*/ 216 h 327"/>
                <a:gd name="T34" fmla="*/ 94 w 423"/>
                <a:gd name="T35" fmla="*/ 267 h 327"/>
                <a:gd name="T36" fmla="*/ 96 w 423"/>
                <a:gd name="T37" fmla="*/ 268 h 327"/>
                <a:gd name="T38" fmla="*/ 101 w 423"/>
                <a:gd name="T39" fmla="*/ 281 h 327"/>
                <a:gd name="T40" fmla="*/ 101 w 423"/>
                <a:gd name="T41" fmla="*/ 317 h 327"/>
                <a:gd name="T42" fmla="*/ 110 w 423"/>
                <a:gd name="T43" fmla="*/ 327 h 327"/>
                <a:gd name="T44" fmla="*/ 154 w 423"/>
                <a:gd name="T45" fmla="*/ 327 h 327"/>
                <a:gd name="T46" fmla="*/ 167 w 423"/>
                <a:gd name="T47" fmla="*/ 318 h 327"/>
                <a:gd name="T48" fmla="*/ 171 w 423"/>
                <a:gd name="T49" fmla="*/ 307 h 327"/>
                <a:gd name="T50" fmla="*/ 183 w 423"/>
                <a:gd name="T51" fmla="*/ 298 h 327"/>
                <a:gd name="T52" fmla="*/ 207 w 423"/>
                <a:gd name="T53" fmla="*/ 300 h 327"/>
                <a:gd name="T54" fmla="*/ 248 w 423"/>
                <a:gd name="T55" fmla="*/ 296 h 327"/>
                <a:gd name="T56" fmla="*/ 258 w 423"/>
                <a:gd name="T57" fmla="*/ 304 h 327"/>
                <a:gd name="T58" fmla="*/ 257 w 423"/>
                <a:gd name="T59" fmla="*/ 318 h 327"/>
                <a:gd name="T60" fmla="*/ 266 w 423"/>
                <a:gd name="T61" fmla="*/ 327 h 327"/>
                <a:gd name="T62" fmla="*/ 319 w 423"/>
                <a:gd name="T63" fmla="*/ 327 h 327"/>
                <a:gd name="T64" fmla="*/ 365 w 423"/>
                <a:gd name="T65" fmla="*/ 274 h 327"/>
                <a:gd name="T66" fmla="*/ 386 w 423"/>
                <a:gd name="T67" fmla="*/ 226 h 327"/>
                <a:gd name="T68" fmla="*/ 420 w 423"/>
                <a:gd name="T69" fmla="*/ 239 h 327"/>
                <a:gd name="T70" fmla="*/ 420 w 423"/>
                <a:gd name="T71" fmla="*/ 237 h 327"/>
                <a:gd name="T72" fmla="*/ 89 w 423"/>
                <a:gd name="T73" fmla="*/ 118 h 327"/>
                <a:gd name="T74" fmla="*/ 77 w 423"/>
                <a:gd name="T75" fmla="*/ 98 h 327"/>
                <a:gd name="T76" fmla="*/ 89 w 423"/>
                <a:gd name="T77" fmla="*/ 77 h 327"/>
                <a:gd name="T78" fmla="*/ 100 w 423"/>
                <a:gd name="T79" fmla="*/ 98 h 327"/>
                <a:gd name="T80" fmla="*/ 89 w 423"/>
                <a:gd name="T81" fmla="*/ 118 h 327"/>
                <a:gd name="T82" fmla="*/ 286 w 423"/>
                <a:gd name="T83" fmla="*/ 54 h 327"/>
                <a:gd name="T84" fmla="*/ 276 w 423"/>
                <a:gd name="T85" fmla="*/ 60 h 327"/>
                <a:gd name="T86" fmla="*/ 273 w 423"/>
                <a:gd name="T87" fmla="*/ 60 h 327"/>
                <a:gd name="T88" fmla="*/ 211 w 423"/>
                <a:gd name="T89" fmla="*/ 49 h 327"/>
                <a:gd name="T90" fmla="*/ 168 w 423"/>
                <a:gd name="T91" fmla="*/ 55 h 327"/>
                <a:gd name="T92" fmla="*/ 156 w 423"/>
                <a:gd name="T93" fmla="*/ 48 h 327"/>
                <a:gd name="T94" fmla="*/ 164 w 423"/>
                <a:gd name="T95" fmla="*/ 36 h 327"/>
                <a:gd name="T96" fmla="*/ 211 w 423"/>
                <a:gd name="T97" fmla="*/ 30 h 327"/>
                <a:gd name="T98" fmla="*/ 280 w 423"/>
                <a:gd name="T99" fmla="*/ 41 h 327"/>
                <a:gd name="T100" fmla="*/ 286 w 423"/>
                <a:gd name="T101" fmla="*/ 5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3" h="327">
                  <a:moveTo>
                    <a:pt x="420" y="237"/>
                  </a:moveTo>
                  <a:cubicBezTo>
                    <a:pt x="409" y="230"/>
                    <a:pt x="398" y="210"/>
                    <a:pt x="391" y="197"/>
                  </a:cubicBezTo>
                  <a:cubicBezTo>
                    <a:pt x="392" y="178"/>
                    <a:pt x="391" y="160"/>
                    <a:pt x="386" y="143"/>
                  </a:cubicBezTo>
                  <a:cubicBezTo>
                    <a:pt x="366" y="70"/>
                    <a:pt x="294" y="14"/>
                    <a:pt x="207" y="14"/>
                  </a:cubicBezTo>
                  <a:cubicBezTo>
                    <a:pt x="178" y="14"/>
                    <a:pt x="131" y="29"/>
                    <a:pt x="131" y="29"/>
                  </a:cubicBezTo>
                  <a:cubicBezTo>
                    <a:pt x="126" y="30"/>
                    <a:pt x="118" y="29"/>
                    <a:pt x="114" y="26"/>
                  </a:cubicBezTo>
                  <a:cubicBezTo>
                    <a:pt x="114" y="26"/>
                    <a:pt x="80" y="3"/>
                    <a:pt x="46" y="0"/>
                  </a:cubicBezTo>
                  <a:cubicBezTo>
                    <a:pt x="43" y="0"/>
                    <a:pt x="42" y="2"/>
                    <a:pt x="44" y="4"/>
                  </a:cubicBezTo>
                  <a:cubicBezTo>
                    <a:pt x="51" y="13"/>
                    <a:pt x="76" y="48"/>
                    <a:pt x="76" y="48"/>
                  </a:cubicBezTo>
                  <a:cubicBezTo>
                    <a:pt x="79" y="52"/>
                    <a:pt x="78" y="59"/>
                    <a:pt x="74" y="62"/>
                  </a:cubicBezTo>
                  <a:cubicBezTo>
                    <a:pt x="74" y="62"/>
                    <a:pt x="63" y="72"/>
                    <a:pt x="56" y="81"/>
                  </a:cubicBezTo>
                  <a:cubicBezTo>
                    <a:pt x="42" y="100"/>
                    <a:pt x="44" y="118"/>
                    <a:pt x="17" y="118"/>
                  </a:cubicBezTo>
                  <a:cubicBezTo>
                    <a:pt x="8" y="118"/>
                    <a:pt x="4" y="128"/>
                    <a:pt x="4" y="128"/>
                  </a:cubicBezTo>
                  <a:cubicBezTo>
                    <a:pt x="2" y="133"/>
                    <a:pt x="0" y="142"/>
                    <a:pt x="0" y="14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2"/>
                    <a:pt x="2" y="201"/>
                    <a:pt x="4" y="206"/>
                  </a:cubicBezTo>
                  <a:cubicBezTo>
                    <a:pt x="4" y="206"/>
                    <a:pt x="8" y="216"/>
                    <a:pt x="17" y="216"/>
                  </a:cubicBezTo>
                  <a:cubicBezTo>
                    <a:pt x="55" y="216"/>
                    <a:pt x="64" y="247"/>
                    <a:pt x="94" y="267"/>
                  </a:cubicBezTo>
                  <a:cubicBezTo>
                    <a:pt x="96" y="268"/>
                    <a:pt x="96" y="268"/>
                    <a:pt x="96" y="268"/>
                  </a:cubicBezTo>
                  <a:cubicBezTo>
                    <a:pt x="98" y="270"/>
                    <a:pt x="100" y="275"/>
                    <a:pt x="101" y="281"/>
                  </a:cubicBezTo>
                  <a:cubicBezTo>
                    <a:pt x="101" y="317"/>
                    <a:pt x="101" y="317"/>
                    <a:pt x="101" y="317"/>
                  </a:cubicBezTo>
                  <a:cubicBezTo>
                    <a:pt x="101" y="323"/>
                    <a:pt x="105" y="327"/>
                    <a:pt x="110" y="327"/>
                  </a:cubicBezTo>
                  <a:cubicBezTo>
                    <a:pt x="154" y="327"/>
                    <a:pt x="154" y="327"/>
                    <a:pt x="154" y="327"/>
                  </a:cubicBezTo>
                  <a:cubicBezTo>
                    <a:pt x="160" y="327"/>
                    <a:pt x="166" y="323"/>
                    <a:pt x="167" y="318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2" y="302"/>
                    <a:pt x="177" y="298"/>
                    <a:pt x="183" y="298"/>
                  </a:cubicBezTo>
                  <a:cubicBezTo>
                    <a:pt x="183" y="298"/>
                    <a:pt x="196" y="300"/>
                    <a:pt x="207" y="300"/>
                  </a:cubicBezTo>
                  <a:cubicBezTo>
                    <a:pt x="225" y="300"/>
                    <a:pt x="248" y="296"/>
                    <a:pt x="248" y="296"/>
                  </a:cubicBezTo>
                  <a:cubicBezTo>
                    <a:pt x="253" y="295"/>
                    <a:pt x="258" y="298"/>
                    <a:pt x="258" y="304"/>
                  </a:cubicBezTo>
                  <a:cubicBezTo>
                    <a:pt x="257" y="318"/>
                    <a:pt x="257" y="318"/>
                    <a:pt x="257" y="318"/>
                  </a:cubicBezTo>
                  <a:cubicBezTo>
                    <a:pt x="256" y="323"/>
                    <a:pt x="260" y="327"/>
                    <a:pt x="266" y="327"/>
                  </a:cubicBezTo>
                  <a:cubicBezTo>
                    <a:pt x="266" y="327"/>
                    <a:pt x="298" y="327"/>
                    <a:pt x="319" y="327"/>
                  </a:cubicBezTo>
                  <a:cubicBezTo>
                    <a:pt x="333" y="327"/>
                    <a:pt x="359" y="284"/>
                    <a:pt x="365" y="274"/>
                  </a:cubicBezTo>
                  <a:cubicBezTo>
                    <a:pt x="375" y="258"/>
                    <a:pt x="381" y="242"/>
                    <a:pt x="386" y="226"/>
                  </a:cubicBezTo>
                  <a:cubicBezTo>
                    <a:pt x="400" y="236"/>
                    <a:pt x="413" y="239"/>
                    <a:pt x="420" y="239"/>
                  </a:cubicBezTo>
                  <a:cubicBezTo>
                    <a:pt x="423" y="239"/>
                    <a:pt x="423" y="239"/>
                    <a:pt x="420" y="237"/>
                  </a:cubicBezTo>
                  <a:close/>
                  <a:moveTo>
                    <a:pt x="89" y="118"/>
                  </a:moveTo>
                  <a:cubicBezTo>
                    <a:pt x="82" y="118"/>
                    <a:pt x="77" y="109"/>
                    <a:pt x="77" y="98"/>
                  </a:cubicBezTo>
                  <a:cubicBezTo>
                    <a:pt x="77" y="86"/>
                    <a:pt x="82" y="77"/>
                    <a:pt x="89" y="77"/>
                  </a:cubicBezTo>
                  <a:cubicBezTo>
                    <a:pt x="95" y="77"/>
                    <a:pt x="100" y="86"/>
                    <a:pt x="100" y="98"/>
                  </a:cubicBezTo>
                  <a:cubicBezTo>
                    <a:pt x="100" y="109"/>
                    <a:pt x="95" y="118"/>
                    <a:pt x="89" y="118"/>
                  </a:cubicBezTo>
                  <a:close/>
                  <a:moveTo>
                    <a:pt x="286" y="54"/>
                  </a:moveTo>
                  <a:cubicBezTo>
                    <a:pt x="284" y="58"/>
                    <a:pt x="280" y="60"/>
                    <a:pt x="276" y="60"/>
                  </a:cubicBezTo>
                  <a:cubicBezTo>
                    <a:pt x="275" y="60"/>
                    <a:pt x="274" y="60"/>
                    <a:pt x="273" y="60"/>
                  </a:cubicBezTo>
                  <a:cubicBezTo>
                    <a:pt x="253" y="53"/>
                    <a:pt x="232" y="49"/>
                    <a:pt x="211" y="49"/>
                  </a:cubicBezTo>
                  <a:cubicBezTo>
                    <a:pt x="201" y="49"/>
                    <a:pt x="186" y="51"/>
                    <a:pt x="168" y="55"/>
                  </a:cubicBezTo>
                  <a:cubicBezTo>
                    <a:pt x="163" y="56"/>
                    <a:pt x="157" y="53"/>
                    <a:pt x="156" y="48"/>
                  </a:cubicBezTo>
                  <a:cubicBezTo>
                    <a:pt x="155" y="43"/>
                    <a:pt x="158" y="37"/>
                    <a:pt x="164" y="36"/>
                  </a:cubicBezTo>
                  <a:cubicBezTo>
                    <a:pt x="183" y="32"/>
                    <a:pt x="199" y="30"/>
                    <a:pt x="211" y="30"/>
                  </a:cubicBezTo>
                  <a:cubicBezTo>
                    <a:pt x="235" y="30"/>
                    <a:pt x="258" y="33"/>
                    <a:pt x="280" y="41"/>
                  </a:cubicBezTo>
                  <a:cubicBezTo>
                    <a:pt x="285" y="43"/>
                    <a:pt x="287" y="49"/>
                    <a:pt x="28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Group 73出自【趣你的PPT】(微信:qunideppt)：最优质的PPT资源库出自【趣你的PPT】(微信:qunideppt)：最优质的PPT资源库"/>
          <p:cNvGrpSpPr/>
          <p:nvPr/>
        </p:nvGrpSpPr>
        <p:grpSpPr>
          <a:xfrm>
            <a:off x="9147209" y="2401889"/>
            <a:ext cx="833261" cy="833261"/>
            <a:chOff x="3625851" y="4829176"/>
            <a:chExt cx="865188" cy="865188"/>
          </a:xfrm>
        </p:grpSpPr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4829176"/>
              <a:ext cx="865188" cy="865188"/>
            </a:xfrm>
            <a:prstGeom prst="ellipse">
              <a:avLst/>
            </a:prstGeom>
            <a:solidFill>
              <a:srgbClr val="FFA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3488" y="5003801"/>
              <a:ext cx="706438" cy="677863"/>
            </a:xfrm>
            <a:custGeom>
              <a:avLst/>
              <a:gdLst>
                <a:gd name="T0" fmla="*/ 42 w 517"/>
                <a:gd name="T1" fmla="*/ 0 h 495"/>
                <a:gd name="T2" fmla="*/ 18 w 517"/>
                <a:gd name="T3" fmla="*/ 3 h 495"/>
                <a:gd name="T4" fmla="*/ 18 w 517"/>
                <a:gd name="T5" fmla="*/ 61 h 495"/>
                <a:gd name="T6" fmla="*/ 41 w 517"/>
                <a:gd name="T7" fmla="*/ 84 h 495"/>
                <a:gd name="T8" fmla="*/ 32 w 517"/>
                <a:gd name="T9" fmla="*/ 84 h 495"/>
                <a:gd name="T10" fmla="*/ 9 w 517"/>
                <a:gd name="T11" fmla="*/ 99 h 495"/>
                <a:gd name="T12" fmla="*/ 14 w 517"/>
                <a:gd name="T13" fmla="*/ 139 h 495"/>
                <a:gd name="T14" fmla="*/ 40 w 517"/>
                <a:gd name="T15" fmla="*/ 165 h 495"/>
                <a:gd name="T16" fmla="*/ 9 w 517"/>
                <a:gd name="T17" fmla="*/ 189 h 495"/>
                <a:gd name="T18" fmla="*/ 22 w 517"/>
                <a:gd name="T19" fmla="*/ 229 h 495"/>
                <a:gd name="T20" fmla="*/ 58 w 517"/>
                <a:gd name="T21" fmla="*/ 264 h 495"/>
                <a:gd name="T22" fmla="*/ 286 w 517"/>
                <a:gd name="T23" fmla="*/ 495 h 495"/>
                <a:gd name="T24" fmla="*/ 517 w 517"/>
                <a:gd name="T25" fmla="*/ 260 h 495"/>
                <a:gd name="T26" fmla="*/ 331 w 517"/>
                <a:gd name="T27" fmla="*/ 77 h 495"/>
                <a:gd name="T28" fmla="*/ 281 w 517"/>
                <a:gd name="T29" fmla="*/ 27 h 495"/>
                <a:gd name="T30" fmla="*/ 247 w 517"/>
                <a:gd name="T31" fmla="*/ 2 h 495"/>
                <a:gd name="T32" fmla="*/ 209 w 517"/>
                <a:gd name="T33" fmla="*/ 2 h 495"/>
                <a:gd name="T34" fmla="*/ 193 w 517"/>
                <a:gd name="T35" fmla="*/ 32 h 495"/>
                <a:gd name="T36" fmla="*/ 163 w 517"/>
                <a:gd name="T37" fmla="*/ 4 h 495"/>
                <a:gd name="T38" fmla="*/ 146 w 517"/>
                <a:gd name="T39" fmla="*/ 1 h 495"/>
                <a:gd name="T40" fmla="*/ 120 w 517"/>
                <a:gd name="T41" fmla="*/ 2 h 495"/>
                <a:gd name="T42" fmla="*/ 101 w 517"/>
                <a:gd name="T43" fmla="*/ 32 h 495"/>
                <a:gd name="T44" fmla="*/ 79 w 517"/>
                <a:gd name="T45" fmla="*/ 10 h 495"/>
                <a:gd name="T46" fmla="*/ 42 w 517"/>
                <a:gd name="T47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7" h="495">
                  <a:moveTo>
                    <a:pt x="42" y="0"/>
                  </a:moveTo>
                  <a:cubicBezTo>
                    <a:pt x="32" y="0"/>
                    <a:pt x="23" y="1"/>
                    <a:pt x="18" y="3"/>
                  </a:cubicBezTo>
                  <a:cubicBezTo>
                    <a:pt x="0" y="11"/>
                    <a:pt x="7" y="51"/>
                    <a:pt x="18" y="61"/>
                  </a:cubicBezTo>
                  <a:cubicBezTo>
                    <a:pt x="25" y="69"/>
                    <a:pt x="34" y="76"/>
                    <a:pt x="41" y="84"/>
                  </a:cubicBezTo>
                  <a:cubicBezTo>
                    <a:pt x="38" y="84"/>
                    <a:pt x="35" y="84"/>
                    <a:pt x="32" y="84"/>
                  </a:cubicBezTo>
                  <a:cubicBezTo>
                    <a:pt x="21" y="84"/>
                    <a:pt x="9" y="86"/>
                    <a:pt x="9" y="99"/>
                  </a:cubicBezTo>
                  <a:cubicBezTo>
                    <a:pt x="6" y="108"/>
                    <a:pt x="6" y="132"/>
                    <a:pt x="14" y="139"/>
                  </a:cubicBezTo>
                  <a:cubicBezTo>
                    <a:pt x="22" y="148"/>
                    <a:pt x="31" y="157"/>
                    <a:pt x="40" y="165"/>
                  </a:cubicBezTo>
                  <a:cubicBezTo>
                    <a:pt x="20" y="165"/>
                    <a:pt x="9" y="167"/>
                    <a:pt x="9" y="189"/>
                  </a:cubicBezTo>
                  <a:cubicBezTo>
                    <a:pt x="9" y="206"/>
                    <a:pt x="9" y="217"/>
                    <a:pt x="22" y="229"/>
                  </a:cubicBezTo>
                  <a:cubicBezTo>
                    <a:pt x="33" y="241"/>
                    <a:pt x="46" y="253"/>
                    <a:pt x="58" y="264"/>
                  </a:cubicBezTo>
                  <a:cubicBezTo>
                    <a:pt x="74" y="282"/>
                    <a:pt x="207" y="417"/>
                    <a:pt x="286" y="495"/>
                  </a:cubicBezTo>
                  <a:cubicBezTo>
                    <a:pt x="400" y="466"/>
                    <a:pt x="490" y="375"/>
                    <a:pt x="517" y="260"/>
                  </a:cubicBezTo>
                  <a:cubicBezTo>
                    <a:pt x="438" y="182"/>
                    <a:pt x="350" y="94"/>
                    <a:pt x="331" y="77"/>
                  </a:cubicBezTo>
                  <a:cubicBezTo>
                    <a:pt x="316" y="60"/>
                    <a:pt x="298" y="42"/>
                    <a:pt x="281" y="27"/>
                  </a:cubicBezTo>
                  <a:cubicBezTo>
                    <a:pt x="273" y="18"/>
                    <a:pt x="260" y="2"/>
                    <a:pt x="247" y="2"/>
                  </a:cubicBezTo>
                  <a:cubicBezTo>
                    <a:pt x="234" y="2"/>
                    <a:pt x="222" y="2"/>
                    <a:pt x="209" y="2"/>
                  </a:cubicBezTo>
                  <a:cubicBezTo>
                    <a:pt x="192" y="2"/>
                    <a:pt x="193" y="20"/>
                    <a:pt x="193" y="32"/>
                  </a:cubicBezTo>
                  <a:cubicBezTo>
                    <a:pt x="185" y="24"/>
                    <a:pt x="174" y="9"/>
                    <a:pt x="163" y="4"/>
                  </a:cubicBezTo>
                  <a:cubicBezTo>
                    <a:pt x="159" y="1"/>
                    <a:pt x="153" y="1"/>
                    <a:pt x="146" y="1"/>
                  </a:cubicBezTo>
                  <a:cubicBezTo>
                    <a:pt x="137" y="1"/>
                    <a:pt x="127" y="2"/>
                    <a:pt x="120" y="2"/>
                  </a:cubicBezTo>
                  <a:cubicBezTo>
                    <a:pt x="101" y="2"/>
                    <a:pt x="101" y="18"/>
                    <a:pt x="101" y="32"/>
                  </a:cubicBezTo>
                  <a:cubicBezTo>
                    <a:pt x="94" y="25"/>
                    <a:pt x="87" y="17"/>
                    <a:pt x="79" y="10"/>
                  </a:cubicBezTo>
                  <a:cubicBezTo>
                    <a:pt x="73" y="3"/>
                    <a:pt x="57" y="0"/>
                    <a:pt x="42" y="0"/>
                  </a:cubicBezTo>
                </a:path>
              </a:pathLst>
            </a:custGeom>
            <a:solidFill>
              <a:srgbClr val="CC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06851" y="5214938"/>
              <a:ext cx="325438" cy="374650"/>
            </a:xfrm>
            <a:custGeom>
              <a:avLst/>
              <a:gdLst>
                <a:gd name="T0" fmla="*/ 223 w 238"/>
                <a:gd name="T1" fmla="*/ 190 h 274"/>
                <a:gd name="T2" fmla="*/ 228 w 238"/>
                <a:gd name="T3" fmla="*/ 138 h 274"/>
                <a:gd name="T4" fmla="*/ 217 w 238"/>
                <a:gd name="T5" fmla="*/ 102 h 274"/>
                <a:gd name="T6" fmla="*/ 164 w 238"/>
                <a:gd name="T7" fmla="*/ 59 h 274"/>
                <a:gd name="T8" fmla="*/ 127 w 238"/>
                <a:gd name="T9" fmla="*/ 55 h 274"/>
                <a:gd name="T10" fmla="*/ 116 w 238"/>
                <a:gd name="T11" fmla="*/ 61 h 274"/>
                <a:gd name="T12" fmla="*/ 108 w 238"/>
                <a:gd name="T13" fmla="*/ 62 h 274"/>
                <a:gd name="T14" fmla="*/ 71 w 238"/>
                <a:gd name="T15" fmla="*/ 2 h 274"/>
                <a:gd name="T16" fmla="*/ 47 w 238"/>
                <a:gd name="T17" fmla="*/ 5 h 274"/>
                <a:gd name="T18" fmla="*/ 25 w 238"/>
                <a:gd name="T19" fmla="*/ 44 h 274"/>
                <a:gd name="T20" fmla="*/ 24 w 238"/>
                <a:gd name="T21" fmla="*/ 111 h 274"/>
                <a:gd name="T22" fmla="*/ 3 w 238"/>
                <a:gd name="T23" fmla="*/ 133 h 274"/>
                <a:gd name="T24" fmla="*/ 26 w 238"/>
                <a:gd name="T25" fmla="*/ 176 h 274"/>
                <a:gd name="T26" fmla="*/ 72 w 238"/>
                <a:gd name="T27" fmla="*/ 197 h 274"/>
                <a:gd name="T28" fmla="*/ 92 w 238"/>
                <a:gd name="T29" fmla="*/ 221 h 274"/>
                <a:gd name="T30" fmla="*/ 126 w 238"/>
                <a:gd name="T31" fmla="*/ 272 h 274"/>
                <a:gd name="T32" fmla="*/ 235 w 238"/>
                <a:gd name="T33" fmla="*/ 230 h 274"/>
                <a:gd name="T34" fmla="*/ 139 w 238"/>
                <a:gd name="T35" fmla="*/ 248 h 274"/>
                <a:gd name="T36" fmla="*/ 124 w 238"/>
                <a:gd name="T37" fmla="*/ 216 h 274"/>
                <a:gd name="T38" fmla="*/ 122 w 238"/>
                <a:gd name="T39" fmla="*/ 215 h 274"/>
                <a:gd name="T40" fmla="*/ 91 w 238"/>
                <a:gd name="T41" fmla="*/ 187 h 274"/>
                <a:gd name="T42" fmla="*/ 86 w 238"/>
                <a:gd name="T43" fmla="*/ 181 h 274"/>
                <a:gd name="T44" fmla="*/ 23 w 238"/>
                <a:gd name="T45" fmla="*/ 138 h 274"/>
                <a:gd name="T46" fmla="*/ 31 w 238"/>
                <a:gd name="T47" fmla="*/ 126 h 274"/>
                <a:gd name="T48" fmla="*/ 47 w 238"/>
                <a:gd name="T49" fmla="*/ 129 h 274"/>
                <a:gd name="T50" fmla="*/ 84 w 238"/>
                <a:gd name="T51" fmla="*/ 142 h 274"/>
                <a:gd name="T52" fmla="*/ 86 w 238"/>
                <a:gd name="T53" fmla="*/ 138 h 274"/>
                <a:gd name="T54" fmla="*/ 54 w 238"/>
                <a:gd name="T55" fmla="*/ 22 h 274"/>
                <a:gd name="T56" fmla="*/ 71 w 238"/>
                <a:gd name="T57" fmla="*/ 26 h 274"/>
                <a:gd name="T58" fmla="*/ 98 w 238"/>
                <a:gd name="T59" fmla="*/ 88 h 274"/>
                <a:gd name="T60" fmla="*/ 101 w 238"/>
                <a:gd name="T61" fmla="*/ 87 h 274"/>
                <a:gd name="T62" fmla="*/ 121 w 238"/>
                <a:gd name="T63" fmla="*/ 83 h 274"/>
                <a:gd name="T64" fmla="*/ 124 w 238"/>
                <a:gd name="T65" fmla="*/ 83 h 274"/>
                <a:gd name="T66" fmla="*/ 135 w 238"/>
                <a:gd name="T67" fmla="*/ 74 h 274"/>
                <a:gd name="T68" fmla="*/ 156 w 238"/>
                <a:gd name="T69" fmla="*/ 82 h 274"/>
                <a:gd name="T70" fmla="*/ 160 w 238"/>
                <a:gd name="T71" fmla="*/ 84 h 274"/>
                <a:gd name="T72" fmla="*/ 168 w 238"/>
                <a:gd name="T73" fmla="*/ 78 h 274"/>
                <a:gd name="T74" fmla="*/ 198 w 238"/>
                <a:gd name="T75" fmla="*/ 110 h 274"/>
                <a:gd name="T76" fmla="*/ 207 w 238"/>
                <a:gd name="T77" fmla="*/ 142 h 274"/>
                <a:gd name="T78" fmla="*/ 200 w 238"/>
                <a:gd name="T79" fmla="*/ 190 h 274"/>
                <a:gd name="T80" fmla="*/ 139 w 238"/>
                <a:gd name="T81" fmla="*/ 24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8" h="274">
                  <a:moveTo>
                    <a:pt x="237" y="226"/>
                  </a:moveTo>
                  <a:cubicBezTo>
                    <a:pt x="223" y="190"/>
                    <a:pt x="223" y="190"/>
                    <a:pt x="223" y="190"/>
                  </a:cubicBezTo>
                  <a:cubicBezTo>
                    <a:pt x="226" y="183"/>
                    <a:pt x="228" y="176"/>
                    <a:pt x="229" y="168"/>
                  </a:cubicBezTo>
                  <a:cubicBezTo>
                    <a:pt x="230" y="159"/>
                    <a:pt x="230" y="149"/>
                    <a:pt x="228" y="138"/>
                  </a:cubicBezTo>
                  <a:cubicBezTo>
                    <a:pt x="227" y="130"/>
                    <a:pt x="224" y="118"/>
                    <a:pt x="217" y="102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07" y="77"/>
                    <a:pt x="207" y="77"/>
                    <a:pt x="207" y="77"/>
                  </a:cubicBezTo>
                  <a:cubicBezTo>
                    <a:pt x="201" y="61"/>
                    <a:pt x="182" y="53"/>
                    <a:pt x="164" y="59"/>
                  </a:cubicBezTo>
                  <a:cubicBezTo>
                    <a:pt x="161" y="57"/>
                    <a:pt x="158" y="55"/>
                    <a:pt x="155" y="54"/>
                  </a:cubicBezTo>
                  <a:cubicBezTo>
                    <a:pt x="146" y="51"/>
                    <a:pt x="136" y="52"/>
                    <a:pt x="127" y="55"/>
                  </a:cubicBezTo>
                  <a:cubicBezTo>
                    <a:pt x="124" y="57"/>
                    <a:pt x="121" y="59"/>
                    <a:pt x="118" y="61"/>
                  </a:cubicBezTo>
                  <a:cubicBezTo>
                    <a:pt x="117" y="61"/>
                    <a:pt x="117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4" y="61"/>
                    <a:pt x="111" y="61"/>
                    <a:pt x="108" y="62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87" y="10"/>
                    <a:pt x="80" y="4"/>
                    <a:pt x="71" y="2"/>
                  </a:cubicBezTo>
                  <a:cubicBezTo>
                    <a:pt x="63" y="0"/>
                    <a:pt x="55" y="1"/>
                    <a:pt x="47" y="4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9" y="8"/>
                    <a:pt x="33" y="13"/>
                    <a:pt x="29" y="19"/>
                  </a:cubicBezTo>
                  <a:cubicBezTo>
                    <a:pt x="23" y="27"/>
                    <a:pt x="22" y="36"/>
                    <a:pt x="25" y="44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42" y="107"/>
                    <a:pt x="33" y="108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14" y="115"/>
                    <a:pt x="6" y="123"/>
                    <a:pt x="3" y="133"/>
                  </a:cubicBezTo>
                  <a:cubicBezTo>
                    <a:pt x="0" y="142"/>
                    <a:pt x="1" y="152"/>
                    <a:pt x="5" y="160"/>
                  </a:cubicBezTo>
                  <a:cubicBezTo>
                    <a:pt x="10" y="167"/>
                    <a:pt x="17" y="173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43" y="181"/>
                    <a:pt x="58" y="188"/>
                    <a:pt x="72" y="197"/>
                  </a:cubicBezTo>
                  <a:cubicBezTo>
                    <a:pt x="73" y="197"/>
                    <a:pt x="73" y="198"/>
                    <a:pt x="74" y="199"/>
                  </a:cubicBezTo>
                  <a:cubicBezTo>
                    <a:pt x="81" y="209"/>
                    <a:pt x="87" y="217"/>
                    <a:pt x="92" y="221"/>
                  </a:cubicBezTo>
                  <a:cubicBezTo>
                    <a:pt x="98" y="226"/>
                    <a:pt x="104" y="230"/>
                    <a:pt x="110" y="232"/>
                  </a:cubicBezTo>
                  <a:cubicBezTo>
                    <a:pt x="126" y="272"/>
                    <a:pt x="126" y="272"/>
                    <a:pt x="126" y="272"/>
                  </a:cubicBezTo>
                  <a:cubicBezTo>
                    <a:pt x="127" y="273"/>
                    <a:pt x="128" y="274"/>
                    <a:pt x="130" y="273"/>
                  </a:cubicBezTo>
                  <a:cubicBezTo>
                    <a:pt x="235" y="230"/>
                    <a:pt x="235" y="230"/>
                    <a:pt x="235" y="230"/>
                  </a:cubicBezTo>
                  <a:cubicBezTo>
                    <a:pt x="237" y="230"/>
                    <a:pt x="238" y="228"/>
                    <a:pt x="237" y="226"/>
                  </a:cubicBezTo>
                  <a:close/>
                  <a:moveTo>
                    <a:pt x="139" y="248"/>
                  </a:moveTo>
                  <a:cubicBezTo>
                    <a:pt x="127" y="218"/>
                    <a:pt x="127" y="218"/>
                    <a:pt x="127" y="218"/>
                  </a:cubicBezTo>
                  <a:cubicBezTo>
                    <a:pt x="126" y="217"/>
                    <a:pt x="125" y="216"/>
                    <a:pt x="124" y="216"/>
                  </a:cubicBezTo>
                  <a:cubicBezTo>
                    <a:pt x="124" y="216"/>
                    <a:pt x="124" y="216"/>
                    <a:pt x="124" y="216"/>
                  </a:cubicBezTo>
                  <a:cubicBezTo>
                    <a:pt x="123" y="216"/>
                    <a:pt x="123" y="215"/>
                    <a:pt x="122" y="215"/>
                  </a:cubicBezTo>
                  <a:cubicBezTo>
                    <a:pt x="117" y="214"/>
                    <a:pt x="112" y="211"/>
                    <a:pt x="106" y="206"/>
                  </a:cubicBezTo>
                  <a:cubicBezTo>
                    <a:pt x="102" y="203"/>
                    <a:pt x="95" y="193"/>
                    <a:pt x="91" y="187"/>
                  </a:cubicBezTo>
                  <a:cubicBezTo>
                    <a:pt x="89" y="184"/>
                    <a:pt x="88" y="182"/>
                    <a:pt x="87" y="182"/>
                  </a:cubicBezTo>
                  <a:cubicBezTo>
                    <a:pt x="86" y="181"/>
                    <a:pt x="86" y="181"/>
                    <a:pt x="86" y="181"/>
                  </a:cubicBezTo>
                  <a:cubicBezTo>
                    <a:pt x="70" y="171"/>
                    <a:pt x="52" y="163"/>
                    <a:pt x="34" y="157"/>
                  </a:cubicBezTo>
                  <a:cubicBezTo>
                    <a:pt x="25" y="154"/>
                    <a:pt x="20" y="146"/>
                    <a:pt x="23" y="138"/>
                  </a:cubicBezTo>
                  <a:cubicBezTo>
                    <a:pt x="24" y="135"/>
                    <a:pt x="27" y="131"/>
                    <a:pt x="32" y="130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7" y="128"/>
                    <a:pt x="42" y="127"/>
                    <a:pt x="47" y="129"/>
                  </a:cubicBezTo>
                  <a:cubicBezTo>
                    <a:pt x="59" y="133"/>
                    <a:pt x="70" y="137"/>
                    <a:pt x="81" y="142"/>
                  </a:cubicBezTo>
                  <a:cubicBezTo>
                    <a:pt x="82" y="143"/>
                    <a:pt x="83" y="143"/>
                    <a:pt x="84" y="142"/>
                  </a:cubicBezTo>
                  <a:cubicBezTo>
                    <a:pt x="84" y="142"/>
                    <a:pt x="84" y="142"/>
                    <a:pt x="85" y="142"/>
                  </a:cubicBezTo>
                  <a:cubicBezTo>
                    <a:pt x="86" y="141"/>
                    <a:pt x="86" y="139"/>
                    <a:pt x="86" y="13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2"/>
                    <a:pt x="47" y="25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62" y="19"/>
                    <a:pt x="69" y="21"/>
                    <a:pt x="71" y="2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7"/>
                    <a:pt x="97" y="88"/>
                    <a:pt x="98" y="88"/>
                  </a:cubicBezTo>
                  <a:cubicBezTo>
                    <a:pt x="99" y="88"/>
                    <a:pt x="99" y="88"/>
                    <a:pt x="100" y="88"/>
                  </a:cubicBezTo>
                  <a:cubicBezTo>
                    <a:pt x="100" y="87"/>
                    <a:pt x="101" y="87"/>
                    <a:pt x="101" y="87"/>
                  </a:cubicBezTo>
                  <a:cubicBezTo>
                    <a:pt x="103" y="85"/>
                    <a:pt x="105" y="83"/>
                    <a:pt x="107" y="82"/>
                  </a:cubicBezTo>
                  <a:cubicBezTo>
                    <a:pt x="112" y="81"/>
                    <a:pt x="117" y="81"/>
                    <a:pt x="121" y="83"/>
                  </a:cubicBezTo>
                  <a:cubicBezTo>
                    <a:pt x="122" y="83"/>
                    <a:pt x="123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cubicBezTo>
                    <a:pt x="125" y="83"/>
                    <a:pt x="126" y="82"/>
                    <a:pt x="126" y="81"/>
                  </a:cubicBezTo>
                  <a:cubicBezTo>
                    <a:pt x="128" y="78"/>
                    <a:pt x="131" y="75"/>
                    <a:pt x="135" y="74"/>
                  </a:cubicBezTo>
                  <a:cubicBezTo>
                    <a:pt x="143" y="70"/>
                    <a:pt x="152" y="73"/>
                    <a:pt x="155" y="80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6" y="83"/>
                    <a:pt x="157" y="84"/>
                    <a:pt x="158" y="84"/>
                  </a:cubicBezTo>
                  <a:cubicBezTo>
                    <a:pt x="159" y="84"/>
                    <a:pt x="159" y="84"/>
                    <a:pt x="160" y="84"/>
                  </a:cubicBezTo>
                  <a:cubicBezTo>
                    <a:pt x="160" y="83"/>
                    <a:pt x="161" y="83"/>
                    <a:pt x="161" y="83"/>
                  </a:cubicBezTo>
                  <a:cubicBezTo>
                    <a:pt x="163" y="81"/>
                    <a:pt x="165" y="79"/>
                    <a:pt x="168" y="78"/>
                  </a:cubicBezTo>
                  <a:cubicBezTo>
                    <a:pt x="176" y="75"/>
                    <a:pt x="185" y="78"/>
                    <a:pt x="188" y="85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4" y="124"/>
                    <a:pt x="206" y="135"/>
                    <a:pt x="207" y="142"/>
                  </a:cubicBezTo>
                  <a:cubicBezTo>
                    <a:pt x="211" y="162"/>
                    <a:pt x="208" y="177"/>
                    <a:pt x="200" y="187"/>
                  </a:cubicBezTo>
                  <a:cubicBezTo>
                    <a:pt x="200" y="188"/>
                    <a:pt x="199" y="189"/>
                    <a:pt x="200" y="190"/>
                  </a:cubicBezTo>
                  <a:cubicBezTo>
                    <a:pt x="212" y="219"/>
                    <a:pt x="212" y="219"/>
                    <a:pt x="212" y="219"/>
                  </a:cubicBezTo>
                  <a:lnTo>
                    <a:pt x="139" y="2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1" y="5006976"/>
              <a:ext cx="96838" cy="80963"/>
            </a:xfrm>
            <a:custGeom>
              <a:avLst/>
              <a:gdLst>
                <a:gd name="T0" fmla="*/ 71 w 71"/>
                <a:gd name="T1" fmla="*/ 15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5 h 59"/>
                <a:gd name="T8" fmla="*/ 0 w 71"/>
                <a:gd name="T9" fmla="*/ 44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4 h 59"/>
                <a:gd name="T16" fmla="*/ 71 w 71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5"/>
                  </a:moveTo>
                  <a:cubicBezTo>
                    <a:pt x="71" y="7"/>
                    <a:pt x="64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4" y="59"/>
                    <a:pt x="71" y="52"/>
                    <a:pt x="71" y="44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006976"/>
              <a:ext cx="96838" cy="80963"/>
            </a:xfrm>
            <a:custGeom>
              <a:avLst/>
              <a:gdLst>
                <a:gd name="T0" fmla="*/ 71 w 71"/>
                <a:gd name="T1" fmla="*/ 16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6 h 59"/>
                <a:gd name="T8" fmla="*/ 0 w 71"/>
                <a:gd name="T9" fmla="*/ 44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4 h 59"/>
                <a:gd name="T16" fmla="*/ 71 w 71"/>
                <a:gd name="T17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6"/>
                  </a:moveTo>
                  <a:cubicBezTo>
                    <a:pt x="71" y="8"/>
                    <a:pt x="65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3"/>
                    <a:pt x="7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5" y="59"/>
                    <a:pt x="71" y="53"/>
                    <a:pt x="71" y="44"/>
                  </a:cubicBezTo>
                  <a:lnTo>
                    <a:pt x="7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5006976"/>
              <a:ext cx="98425" cy="80963"/>
            </a:xfrm>
            <a:custGeom>
              <a:avLst/>
              <a:gdLst>
                <a:gd name="T0" fmla="*/ 72 w 72"/>
                <a:gd name="T1" fmla="*/ 15 h 59"/>
                <a:gd name="T2" fmla="*/ 57 w 72"/>
                <a:gd name="T3" fmla="*/ 0 h 59"/>
                <a:gd name="T4" fmla="*/ 15 w 72"/>
                <a:gd name="T5" fmla="*/ 0 h 59"/>
                <a:gd name="T6" fmla="*/ 0 w 72"/>
                <a:gd name="T7" fmla="*/ 15 h 59"/>
                <a:gd name="T8" fmla="*/ 0 w 72"/>
                <a:gd name="T9" fmla="*/ 44 h 59"/>
                <a:gd name="T10" fmla="*/ 15 w 72"/>
                <a:gd name="T11" fmla="*/ 59 h 59"/>
                <a:gd name="T12" fmla="*/ 57 w 72"/>
                <a:gd name="T13" fmla="*/ 59 h 59"/>
                <a:gd name="T14" fmla="*/ 72 w 72"/>
                <a:gd name="T15" fmla="*/ 44 h 59"/>
                <a:gd name="T16" fmla="*/ 72 w 72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9">
                  <a:moveTo>
                    <a:pt x="72" y="15"/>
                  </a:moveTo>
                  <a:cubicBezTo>
                    <a:pt x="72" y="7"/>
                    <a:pt x="65" y="0"/>
                    <a:pt x="5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7" y="59"/>
                    <a:pt x="15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5" y="59"/>
                    <a:pt x="72" y="52"/>
                    <a:pt x="72" y="44"/>
                  </a:cubicBezTo>
                  <a:lnTo>
                    <a:pt x="72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1" y="5119688"/>
              <a:ext cx="96838" cy="80963"/>
            </a:xfrm>
            <a:custGeom>
              <a:avLst/>
              <a:gdLst>
                <a:gd name="T0" fmla="*/ 71 w 71"/>
                <a:gd name="T1" fmla="*/ 15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5 h 59"/>
                <a:gd name="T8" fmla="*/ 0 w 71"/>
                <a:gd name="T9" fmla="*/ 43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3 h 59"/>
                <a:gd name="T16" fmla="*/ 71 w 71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5"/>
                  </a:moveTo>
                  <a:cubicBezTo>
                    <a:pt x="71" y="7"/>
                    <a:pt x="64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2"/>
                    <a:pt x="6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4" y="59"/>
                    <a:pt x="71" y="52"/>
                    <a:pt x="71" y="43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119688"/>
              <a:ext cx="96838" cy="79375"/>
            </a:xfrm>
            <a:custGeom>
              <a:avLst/>
              <a:gdLst>
                <a:gd name="T0" fmla="*/ 71 w 71"/>
                <a:gd name="T1" fmla="*/ 15 h 58"/>
                <a:gd name="T2" fmla="*/ 56 w 71"/>
                <a:gd name="T3" fmla="*/ 0 h 58"/>
                <a:gd name="T4" fmla="*/ 15 w 71"/>
                <a:gd name="T5" fmla="*/ 0 h 58"/>
                <a:gd name="T6" fmla="*/ 0 w 71"/>
                <a:gd name="T7" fmla="*/ 15 h 58"/>
                <a:gd name="T8" fmla="*/ 0 w 71"/>
                <a:gd name="T9" fmla="*/ 43 h 58"/>
                <a:gd name="T10" fmla="*/ 15 w 71"/>
                <a:gd name="T11" fmla="*/ 58 h 58"/>
                <a:gd name="T12" fmla="*/ 56 w 71"/>
                <a:gd name="T13" fmla="*/ 58 h 58"/>
                <a:gd name="T14" fmla="*/ 71 w 71"/>
                <a:gd name="T15" fmla="*/ 43 h 58"/>
                <a:gd name="T16" fmla="*/ 71 w 71"/>
                <a:gd name="T17" fmla="*/ 1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8">
                  <a:moveTo>
                    <a:pt x="71" y="15"/>
                  </a:moveTo>
                  <a:cubicBezTo>
                    <a:pt x="71" y="7"/>
                    <a:pt x="65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2"/>
                    <a:pt x="7" y="58"/>
                    <a:pt x="1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65" y="58"/>
                    <a:pt x="71" y="52"/>
                    <a:pt x="71" y="43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5119688"/>
              <a:ext cx="98425" cy="80963"/>
            </a:xfrm>
            <a:custGeom>
              <a:avLst/>
              <a:gdLst>
                <a:gd name="T0" fmla="*/ 72 w 72"/>
                <a:gd name="T1" fmla="*/ 15 h 59"/>
                <a:gd name="T2" fmla="*/ 57 w 72"/>
                <a:gd name="T3" fmla="*/ 0 h 59"/>
                <a:gd name="T4" fmla="*/ 15 w 72"/>
                <a:gd name="T5" fmla="*/ 0 h 59"/>
                <a:gd name="T6" fmla="*/ 0 w 72"/>
                <a:gd name="T7" fmla="*/ 15 h 59"/>
                <a:gd name="T8" fmla="*/ 0 w 72"/>
                <a:gd name="T9" fmla="*/ 43 h 59"/>
                <a:gd name="T10" fmla="*/ 15 w 72"/>
                <a:gd name="T11" fmla="*/ 59 h 59"/>
                <a:gd name="T12" fmla="*/ 57 w 72"/>
                <a:gd name="T13" fmla="*/ 59 h 59"/>
                <a:gd name="T14" fmla="*/ 72 w 72"/>
                <a:gd name="T15" fmla="*/ 43 h 59"/>
                <a:gd name="T16" fmla="*/ 72 w 72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9">
                  <a:moveTo>
                    <a:pt x="72" y="15"/>
                  </a:moveTo>
                  <a:cubicBezTo>
                    <a:pt x="72" y="7"/>
                    <a:pt x="65" y="0"/>
                    <a:pt x="5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2"/>
                    <a:pt x="7" y="59"/>
                    <a:pt x="15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5" y="59"/>
                    <a:pt x="72" y="52"/>
                    <a:pt x="72" y="43"/>
                  </a:cubicBezTo>
                  <a:lnTo>
                    <a:pt x="72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1" y="5230813"/>
              <a:ext cx="96838" cy="79375"/>
            </a:xfrm>
            <a:custGeom>
              <a:avLst/>
              <a:gdLst>
                <a:gd name="T0" fmla="*/ 71 w 71"/>
                <a:gd name="T1" fmla="*/ 16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6 h 59"/>
                <a:gd name="T8" fmla="*/ 0 w 71"/>
                <a:gd name="T9" fmla="*/ 44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4 h 59"/>
                <a:gd name="T16" fmla="*/ 71 w 71"/>
                <a:gd name="T17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6"/>
                  </a:moveTo>
                  <a:cubicBezTo>
                    <a:pt x="71" y="7"/>
                    <a:pt x="64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4" y="59"/>
                    <a:pt x="71" y="52"/>
                    <a:pt x="71" y="44"/>
                  </a:cubicBezTo>
                  <a:lnTo>
                    <a:pt x="7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230813"/>
              <a:ext cx="96838" cy="79375"/>
            </a:xfrm>
            <a:custGeom>
              <a:avLst/>
              <a:gdLst>
                <a:gd name="T0" fmla="*/ 71 w 71"/>
                <a:gd name="T1" fmla="*/ 15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5 h 59"/>
                <a:gd name="T8" fmla="*/ 0 w 71"/>
                <a:gd name="T9" fmla="*/ 44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4 h 59"/>
                <a:gd name="T16" fmla="*/ 71 w 71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5"/>
                  </a:moveTo>
                  <a:cubicBezTo>
                    <a:pt x="71" y="7"/>
                    <a:pt x="65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7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5" y="59"/>
                    <a:pt x="71" y="52"/>
                    <a:pt x="71" y="44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Group 85出自【趣你的PPT】(微信:qunideppt)：最优质的PPT资源库出自【趣你的PPT】(微信:qunideppt)：最优质的PPT资源库"/>
          <p:cNvGrpSpPr/>
          <p:nvPr/>
        </p:nvGrpSpPr>
        <p:grpSpPr>
          <a:xfrm>
            <a:off x="3546049" y="2401889"/>
            <a:ext cx="833261" cy="833261"/>
            <a:chOff x="3625851" y="2487613"/>
            <a:chExt cx="865188" cy="865188"/>
          </a:xfrm>
        </p:grpSpPr>
        <p:sp>
          <p:nvSpPr>
            <p:cNvPr id="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2487613"/>
              <a:ext cx="865188" cy="865188"/>
            </a:xfrm>
            <a:prstGeom prst="ellipse">
              <a:avLst/>
            </a:prstGeom>
            <a:solidFill>
              <a:srgbClr val="F57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0476" y="2628901"/>
              <a:ext cx="682625" cy="723900"/>
            </a:xfrm>
            <a:custGeom>
              <a:avLst/>
              <a:gdLst>
                <a:gd name="T0" fmla="*/ 192 w 499"/>
                <a:gd name="T1" fmla="*/ 0 h 529"/>
                <a:gd name="T2" fmla="*/ 176 w 499"/>
                <a:gd name="T3" fmla="*/ 2 h 529"/>
                <a:gd name="T4" fmla="*/ 129 w 499"/>
                <a:gd name="T5" fmla="*/ 25 h 529"/>
                <a:gd name="T6" fmla="*/ 126 w 499"/>
                <a:gd name="T7" fmla="*/ 24 h 529"/>
                <a:gd name="T8" fmla="*/ 123 w 499"/>
                <a:gd name="T9" fmla="*/ 24 h 529"/>
                <a:gd name="T10" fmla="*/ 112 w 499"/>
                <a:gd name="T11" fmla="*/ 41 h 529"/>
                <a:gd name="T12" fmla="*/ 94 w 499"/>
                <a:gd name="T13" fmla="*/ 31 h 529"/>
                <a:gd name="T14" fmla="*/ 105 w 499"/>
                <a:gd name="T15" fmla="*/ 85 h 529"/>
                <a:gd name="T16" fmla="*/ 101 w 499"/>
                <a:gd name="T17" fmla="*/ 104 h 529"/>
                <a:gd name="T18" fmla="*/ 95 w 499"/>
                <a:gd name="T19" fmla="*/ 143 h 529"/>
                <a:gd name="T20" fmla="*/ 107 w 499"/>
                <a:gd name="T21" fmla="*/ 157 h 529"/>
                <a:gd name="T22" fmla="*/ 118 w 499"/>
                <a:gd name="T23" fmla="*/ 182 h 529"/>
                <a:gd name="T24" fmla="*/ 114 w 499"/>
                <a:gd name="T25" fmla="*/ 226 h 529"/>
                <a:gd name="T26" fmla="*/ 31 w 499"/>
                <a:gd name="T27" fmla="*/ 251 h 529"/>
                <a:gd name="T28" fmla="*/ 16 w 499"/>
                <a:gd name="T29" fmla="*/ 355 h 529"/>
                <a:gd name="T30" fmla="*/ 52 w 499"/>
                <a:gd name="T31" fmla="*/ 391 h 529"/>
                <a:gd name="T32" fmla="*/ 189 w 499"/>
                <a:gd name="T33" fmla="*/ 529 h 529"/>
                <a:gd name="T34" fmla="*/ 499 w 499"/>
                <a:gd name="T35" fmla="*/ 272 h 529"/>
                <a:gd name="T36" fmla="*/ 274 w 499"/>
                <a:gd name="T37" fmla="*/ 47 h 529"/>
                <a:gd name="T38" fmla="*/ 256 w 499"/>
                <a:gd name="T39" fmla="*/ 29 h 529"/>
                <a:gd name="T40" fmla="*/ 192 w 499"/>
                <a:gd name="T41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9" h="529">
                  <a:moveTo>
                    <a:pt x="192" y="0"/>
                  </a:moveTo>
                  <a:cubicBezTo>
                    <a:pt x="187" y="0"/>
                    <a:pt x="181" y="1"/>
                    <a:pt x="176" y="2"/>
                  </a:cubicBezTo>
                  <a:cubicBezTo>
                    <a:pt x="162" y="5"/>
                    <a:pt x="141" y="25"/>
                    <a:pt x="129" y="25"/>
                  </a:cubicBezTo>
                  <a:cubicBezTo>
                    <a:pt x="128" y="25"/>
                    <a:pt x="127" y="25"/>
                    <a:pt x="126" y="24"/>
                  </a:cubicBezTo>
                  <a:cubicBezTo>
                    <a:pt x="125" y="24"/>
                    <a:pt x="124" y="24"/>
                    <a:pt x="123" y="24"/>
                  </a:cubicBezTo>
                  <a:cubicBezTo>
                    <a:pt x="115" y="24"/>
                    <a:pt x="115" y="33"/>
                    <a:pt x="112" y="41"/>
                  </a:cubicBezTo>
                  <a:cubicBezTo>
                    <a:pt x="106" y="38"/>
                    <a:pt x="100" y="34"/>
                    <a:pt x="94" y="31"/>
                  </a:cubicBezTo>
                  <a:cubicBezTo>
                    <a:pt x="90" y="46"/>
                    <a:pt x="101" y="71"/>
                    <a:pt x="105" y="85"/>
                  </a:cubicBezTo>
                  <a:cubicBezTo>
                    <a:pt x="108" y="95"/>
                    <a:pt x="110" y="98"/>
                    <a:pt x="101" y="104"/>
                  </a:cubicBezTo>
                  <a:cubicBezTo>
                    <a:pt x="88" y="113"/>
                    <a:pt x="87" y="130"/>
                    <a:pt x="95" y="143"/>
                  </a:cubicBezTo>
                  <a:cubicBezTo>
                    <a:pt x="98" y="148"/>
                    <a:pt x="102" y="152"/>
                    <a:pt x="107" y="157"/>
                  </a:cubicBezTo>
                  <a:cubicBezTo>
                    <a:pt x="113" y="163"/>
                    <a:pt x="114" y="174"/>
                    <a:pt x="118" y="182"/>
                  </a:cubicBezTo>
                  <a:cubicBezTo>
                    <a:pt x="127" y="198"/>
                    <a:pt x="152" y="224"/>
                    <a:pt x="114" y="226"/>
                  </a:cubicBezTo>
                  <a:cubicBezTo>
                    <a:pt x="84" y="227"/>
                    <a:pt x="49" y="221"/>
                    <a:pt x="31" y="251"/>
                  </a:cubicBezTo>
                  <a:cubicBezTo>
                    <a:pt x="16" y="274"/>
                    <a:pt x="0" y="329"/>
                    <a:pt x="16" y="355"/>
                  </a:cubicBezTo>
                  <a:cubicBezTo>
                    <a:pt x="26" y="368"/>
                    <a:pt x="40" y="380"/>
                    <a:pt x="52" y="391"/>
                  </a:cubicBezTo>
                  <a:cubicBezTo>
                    <a:pt x="70" y="409"/>
                    <a:pt x="128" y="468"/>
                    <a:pt x="189" y="529"/>
                  </a:cubicBezTo>
                  <a:cubicBezTo>
                    <a:pt x="344" y="529"/>
                    <a:pt x="472" y="418"/>
                    <a:pt x="499" y="272"/>
                  </a:cubicBezTo>
                  <a:cubicBezTo>
                    <a:pt x="403" y="176"/>
                    <a:pt x="282" y="55"/>
                    <a:pt x="274" y="47"/>
                  </a:cubicBezTo>
                  <a:cubicBezTo>
                    <a:pt x="268" y="41"/>
                    <a:pt x="262" y="35"/>
                    <a:pt x="256" y="29"/>
                  </a:cubicBezTo>
                  <a:cubicBezTo>
                    <a:pt x="239" y="11"/>
                    <a:pt x="216" y="0"/>
                    <a:pt x="192" y="0"/>
                  </a:cubicBezTo>
                </a:path>
              </a:pathLst>
            </a:custGeom>
            <a:solidFill>
              <a:srgbClr val="C46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14763" y="2628901"/>
              <a:ext cx="498475" cy="565150"/>
            </a:xfrm>
            <a:custGeom>
              <a:avLst/>
              <a:gdLst>
                <a:gd name="T0" fmla="*/ 340 w 364"/>
                <a:gd name="T1" fmla="*/ 245 h 414"/>
                <a:gd name="T2" fmla="*/ 286 w 364"/>
                <a:gd name="T3" fmla="*/ 225 h 414"/>
                <a:gd name="T4" fmla="*/ 268 w 364"/>
                <a:gd name="T5" fmla="*/ 226 h 414"/>
                <a:gd name="T6" fmla="*/ 241 w 364"/>
                <a:gd name="T7" fmla="*/ 217 h 414"/>
                <a:gd name="T8" fmla="*/ 242 w 364"/>
                <a:gd name="T9" fmla="*/ 202 h 414"/>
                <a:gd name="T10" fmla="*/ 279 w 364"/>
                <a:gd name="T11" fmla="*/ 143 h 414"/>
                <a:gd name="T12" fmla="*/ 266 w 364"/>
                <a:gd name="T13" fmla="*/ 101 h 414"/>
                <a:gd name="T14" fmla="*/ 242 w 364"/>
                <a:gd name="T15" fmla="*/ 26 h 414"/>
                <a:gd name="T16" fmla="*/ 182 w 364"/>
                <a:gd name="T17" fmla="*/ 0 h 414"/>
                <a:gd name="T18" fmla="*/ 109 w 364"/>
                <a:gd name="T19" fmla="*/ 22 h 414"/>
                <a:gd name="T20" fmla="*/ 83 w 364"/>
                <a:gd name="T21" fmla="*/ 31 h 414"/>
                <a:gd name="T22" fmla="*/ 97 w 364"/>
                <a:gd name="T23" fmla="*/ 101 h 414"/>
                <a:gd name="T24" fmla="*/ 84 w 364"/>
                <a:gd name="T25" fmla="*/ 143 h 414"/>
                <a:gd name="T26" fmla="*/ 121 w 364"/>
                <a:gd name="T27" fmla="*/ 202 h 414"/>
                <a:gd name="T28" fmla="*/ 123 w 364"/>
                <a:gd name="T29" fmla="*/ 217 h 414"/>
                <a:gd name="T30" fmla="*/ 96 w 364"/>
                <a:gd name="T31" fmla="*/ 226 h 414"/>
                <a:gd name="T32" fmla="*/ 78 w 364"/>
                <a:gd name="T33" fmla="*/ 225 h 414"/>
                <a:gd name="T34" fmla="*/ 24 w 364"/>
                <a:gd name="T35" fmla="*/ 245 h 414"/>
                <a:gd name="T36" fmla="*/ 4 w 364"/>
                <a:gd name="T37" fmla="*/ 352 h 414"/>
                <a:gd name="T38" fmla="*/ 44 w 364"/>
                <a:gd name="T39" fmla="*/ 385 h 414"/>
                <a:gd name="T40" fmla="*/ 180 w 364"/>
                <a:gd name="T41" fmla="*/ 414 h 414"/>
                <a:gd name="T42" fmla="*/ 184 w 364"/>
                <a:gd name="T43" fmla="*/ 414 h 414"/>
                <a:gd name="T44" fmla="*/ 320 w 364"/>
                <a:gd name="T45" fmla="*/ 385 h 414"/>
                <a:gd name="T46" fmla="*/ 360 w 364"/>
                <a:gd name="T47" fmla="*/ 352 h 414"/>
                <a:gd name="T48" fmla="*/ 266 w 364"/>
                <a:gd name="T49" fmla="*/ 115 h 414"/>
                <a:gd name="T50" fmla="*/ 266 w 364"/>
                <a:gd name="T51" fmla="*/ 139 h 414"/>
                <a:gd name="T52" fmla="*/ 96 w 364"/>
                <a:gd name="T53" fmla="*/ 140 h 414"/>
                <a:gd name="T54" fmla="*/ 96 w 364"/>
                <a:gd name="T55" fmla="*/ 114 h 414"/>
                <a:gd name="T56" fmla="*/ 115 w 364"/>
                <a:gd name="T57" fmla="*/ 140 h 414"/>
                <a:gd name="T58" fmla="*/ 157 w 364"/>
                <a:gd name="T59" fmla="*/ 78 h 414"/>
                <a:gd name="T60" fmla="*/ 182 w 364"/>
                <a:gd name="T61" fmla="*/ 78 h 414"/>
                <a:gd name="T62" fmla="*/ 210 w 364"/>
                <a:gd name="T63" fmla="*/ 77 h 414"/>
                <a:gd name="T64" fmla="*/ 247 w 364"/>
                <a:gd name="T65" fmla="*/ 140 h 414"/>
                <a:gd name="T66" fmla="*/ 115 w 364"/>
                <a:gd name="T67" fmla="*/ 140 h 414"/>
                <a:gd name="T68" fmla="*/ 197 w 364"/>
                <a:gd name="T69" fmla="*/ 261 h 414"/>
                <a:gd name="T70" fmla="*/ 211 w 364"/>
                <a:gd name="T71" fmla="*/ 236 h 414"/>
                <a:gd name="T72" fmla="*/ 171 w 364"/>
                <a:gd name="T73" fmla="*/ 261 h 414"/>
                <a:gd name="T74" fmla="*/ 162 w 364"/>
                <a:gd name="T75" fmla="*/ 296 h 414"/>
                <a:gd name="T76" fmla="*/ 140 w 364"/>
                <a:gd name="T77" fmla="*/ 224 h 414"/>
                <a:gd name="T78" fmla="*/ 181 w 364"/>
                <a:gd name="T79" fmla="*/ 229 h 414"/>
                <a:gd name="T80" fmla="*/ 222 w 364"/>
                <a:gd name="T81" fmla="*/ 218 h 414"/>
                <a:gd name="T82" fmla="*/ 233 w 364"/>
                <a:gd name="T83" fmla="*/ 23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4" h="414">
                  <a:moveTo>
                    <a:pt x="360" y="296"/>
                  </a:moveTo>
                  <a:cubicBezTo>
                    <a:pt x="357" y="276"/>
                    <a:pt x="349" y="257"/>
                    <a:pt x="340" y="245"/>
                  </a:cubicBezTo>
                  <a:cubicBezTo>
                    <a:pt x="329" y="229"/>
                    <a:pt x="311" y="227"/>
                    <a:pt x="295" y="226"/>
                  </a:cubicBezTo>
                  <a:cubicBezTo>
                    <a:pt x="292" y="226"/>
                    <a:pt x="289" y="225"/>
                    <a:pt x="286" y="225"/>
                  </a:cubicBezTo>
                  <a:cubicBezTo>
                    <a:pt x="283" y="225"/>
                    <a:pt x="280" y="226"/>
                    <a:pt x="277" y="226"/>
                  </a:cubicBezTo>
                  <a:cubicBezTo>
                    <a:pt x="274" y="226"/>
                    <a:pt x="271" y="226"/>
                    <a:pt x="268" y="226"/>
                  </a:cubicBezTo>
                  <a:cubicBezTo>
                    <a:pt x="261" y="226"/>
                    <a:pt x="252" y="225"/>
                    <a:pt x="246" y="223"/>
                  </a:cubicBezTo>
                  <a:cubicBezTo>
                    <a:pt x="245" y="223"/>
                    <a:pt x="242" y="222"/>
                    <a:pt x="241" y="217"/>
                  </a:cubicBezTo>
                  <a:cubicBezTo>
                    <a:pt x="240" y="214"/>
                    <a:pt x="240" y="209"/>
                    <a:pt x="240" y="205"/>
                  </a:cubicBezTo>
                  <a:cubicBezTo>
                    <a:pt x="241" y="204"/>
                    <a:pt x="241" y="203"/>
                    <a:pt x="242" y="202"/>
                  </a:cubicBezTo>
                  <a:cubicBezTo>
                    <a:pt x="254" y="190"/>
                    <a:pt x="262" y="174"/>
                    <a:pt x="265" y="157"/>
                  </a:cubicBezTo>
                  <a:cubicBezTo>
                    <a:pt x="271" y="153"/>
                    <a:pt x="275" y="148"/>
                    <a:pt x="279" y="143"/>
                  </a:cubicBezTo>
                  <a:cubicBezTo>
                    <a:pt x="283" y="136"/>
                    <a:pt x="284" y="128"/>
                    <a:pt x="284" y="121"/>
                  </a:cubicBezTo>
                  <a:cubicBezTo>
                    <a:pt x="283" y="116"/>
                    <a:pt x="279" y="106"/>
                    <a:pt x="266" y="101"/>
                  </a:cubicBezTo>
                  <a:cubicBezTo>
                    <a:pt x="266" y="87"/>
                    <a:pt x="267" y="74"/>
                    <a:pt x="262" y="60"/>
                  </a:cubicBezTo>
                  <a:cubicBezTo>
                    <a:pt x="258" y="47"/>
                    <a:pt x="251" y="36"/>
                    <a:pt x="242" y="26"/>
                  </a:cubicBezTo>
                  <a:cubicBezTo>
                    <a:pt x="226" y="9"/>
                    <a:pt x="205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59" y="0"/>
                    <a:pt x="138" y="9"/>
                    <a:pt x="121" y="26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1" y="38"/>
                    <a:pt x="97" y="94"/>
                    <a:pt x="97" y="94"/>
                  </a:cubicBezTo>
                  <a:cubicBezTo>
                    <a:pt x="97" y="96"/>
                    <a:pt x="97" y="98"/>
                    <a:pt x="97" y="101"/>
                  </a:cubicBezTo>
                  <a:cubicBezTo>
                    <a:pt x="83" y="106"/>
                    <a:pt x="80" y="116"/>
                    <a:pt x="79" y="121"/>
                  </a:cubicBezTo>
                  <a:cubicBezTo>
                    <a:pt x="78" y="128"/>
                    <a:pt x="80" y="136"/>
                    <a:pt x="84" y="143"/>
                  </a:cubicBezTo>
                  <a:cubicBezTo>
                    <a:pt x="87" y="149"/>
                    <a:pt x="92" y="154"/>
                    <a:pt x="98" y="158"/>
                  </a:cubicBezTo>
                  <a:cubicBezTo>
                    <a:pt x="102" y="174"/>
                    <a:pt x="110" y="190"/>
                    <a:pt x="121" y="202"/>
                  </a:cubicBezTo>
                  <a:cubicBezTo>
                    <a:pt x="122" y="203"/>
                    <a:pt x="123" y="204"/>
                    <a:pt x="124" y="204"/>
                  </a:cubicBezTo>
                  <a:cubicBezTo>
                    <a:pt x="124" y="209"/>
                    <a:pt x="124" y="214"/>
                    <a:pt x="123" y="217"/>
                  </a:cubicBezTo>
                  <a:cubicBezTo>
                    <a:pt x="121" y="222"/>
                    <a:pt x="119" y="223"/>
                    <a:pt x="117" y="223"/>
                  </a:cubicBezTo>
                  <a:cubicBezTo>
                    <a:pt x="111" y="225"/>
                    <a:pt x="103" y="226"/>
                    <a:pt x="96" y="226"/>
                  </a:cubicBezTo>
                  <a:cubicBezTo>
                    <a:pt x="93" y="226"/>
                    <a:pt x="90" y="226"/>
                    <a:pt x="87" y="226"/>
                  </a:cubicBezTo>
                  <a:cubicBezTo>
                    <a:pt x="84" y="226"/>
                    <a:pt x="81" y="225"/>
                    <a:pt x="78" y="225"/>
                  </a:cubicBezTo>
                  <a:cubicBezTo>
                    <a:pt x="74" y="225"/>
                    <a:pt x="72" y="226"/>
                    <a:pt x="69" y="226"/>
                  </a:cubicBezTo>
                  <a:cubicBezTo>
                    <a:pt x="53" y="227"/>
                    <a:pt x="35" y="229"/>
                    <a:pt x="24" y="245"/>
                  </a:cubicBezTo>
                  <a:cubicBezTo>
                    <a:pt x="14" y="257"/>
                    <a:pt x="7" y="276"/>
                    <a:pt x="3" y="296"/>
                  </a:cubicBezTo>
                  <a:cubicBezTo>
                    <a:pt x="0" y="316"/>
                    <a:pt x="0" y="336"/>
                    <a:pt x="4" y="352"/>
                  </a:cubicBezTo>
                  <a:cubicBezTo>
                    <a:pt x="4" y="353"/>
                    <a:pt x="5" y="354"/>
                    <a:pt x="5" y="355"/>
                  </a:cubicBezTo>
                  <a:cubicBezTo>
                    <a:pt x="6" y="355"/>
                    <a:pt x="17" y="371"/>
                    <a:pt x="44" y="385"/>
                  </a:cubicBezTo>
                  <a:cubicBezTo>
                    <a:pt x="60" y="394"/>
                    <a:pt x="78" y="401"/>
                    <a:pt x="98" y="405"/>
                  </a:cubicBezTo>
                  <a:cubicBezTo>
                    <a:pt x="122" y="411"/>
                    <a:pt x="150" y="414"/>
                    <a:pt x="180" y="414"/>
                  </a:cubicBezTo>
                  <a:cubicBezTo>
                    <a:pt x="181" y="414"/>
                    <a:pt x="181" y="414"/>
                    <a:pt x="182" y="414"/>
                  </a:cubicBezTo>
                  <a:cubicBezTo>
                    <a:pt x="182" y="414"/>
                    <a:pt x="183" y="414"/>
                    <a:pt x="184" y="414"/>
                  </a:cubicBezTo>
                  <a:cubicBezTo>
                    <a:pt x="214" y="414"/>
                    <a:pt x="241" y="411"/>
                    <a:pt x="266" y="405"/>
                  </a:cubicBezTo>
                  <a:cubicBezTo>
                    <a:pt x="286" y="401"/>
                    <a:pt x="304" y="394"/>
                    <a:pt x="320" y="385"/>
                  </a:cubicBezTo>
                  <a:cubicBezTo>
                    <a:pt x="341" y="374"/>
                    <a:pt x="354" y="361"/>
                    <a:pt x="358" y="355"/>
                  </a:cubicBezTo>
                  <a:cubicBezTo>
                    <a:pt x="359" y="354"/>
                    <a:pt x="359" y="353"/>
                    <a:pt x="360" y="352"/>
                  </a:cubicBezTo>
                  <a:cubicBezTo>
                    <a:pt x="364" y="336"/>
                    <a:pt x="364" y="316"/>
                    <a:pt x="360" y="296"/>
                  </a:cubicBezTo>
                  <a:close/>
                  <a:moveTo>
                    <a:pt x="266" y="115"/>
                  </a:moveTo>
                  <a:cubicBezTo>
                    <a:pt x="270" y="117"/>
                    <a:pt x="271" y="120"/>
                    <a:pt x="271" y="123"/>
                  </a:cubicBezTo>
                  <a:cubicBezTo>
                    <a:pt x="272" y="128"/>
                    <a:pt x="270" y="134"/>
                    <a:pt x="266" y="139"/>
                  </a:cubicBezTo>
                  <a:lnTo>
                    <a:pt x="266" y="115"/>
                  </a:lnTo>
                  <a:close/>
                  <a:moveTo>
                    <a:pt x="96" y="140"/>
                  </a:moveTo>
                  <a:cubicBezTo>
                    <a:pt x="92" y="134"/>
                    <a:pt x="90" y="128"/>
                    <a:pt x="91" y="123"/>
                  </a:cubicBezTo>
                  <a:cubicBezTo>
                    <a:pt x="91" y="120"/>
                    <a:pt x="93" y="117"/>
                    <a:pt x="96" y="114"/>
                  </a:cubicBezTo>
                  <a:cubicBezTo>
                    <a:pt x="96" y="125"/>
                    <a:pt x="96" y="136"/>
                    <a:pt x="96" y="140"/>
                  </a:cubicBezTo>
                  <a:close/>
                  <a:moveTo>
                    <a:pt x="115" y="140"/>
                  </a:moveTo>
                  <a:cubicBezTo>
                    <a:pt x="115" y="99"/>
                    <a:pt x="115" y="99"/>
                    <a:pt x="115" y="99"/>
                  </a:cubicBezTo>
                  <a:cubicBezTo>
                    <a:pt x="117" y="99"/>
                    <a:pt x="140" y="95"/>
                    <a:pt x="157" y="78"/>
                  </a:cubicBezTo>
                  <a:cubicBezTo>
                    <a:pt x="153" y="99"/>
                    <a:pt x="153" y="99"/>
                    <a:pt x="153" y="99"/>
                  </a:cubicBezTo>
                  <a:cubicBezTo>
                    <a:pt x="182" y="78"/>
                    <a:pt x="182" y="78"/>
                    <a:pt x="182" y="78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210" y="77"/>
                    <a:pt x="232" y="92"/>
                    <a:pt x="247" y="97"/>
                  </a:cubicBezTo>
                  <a:cubicBezTo>
                    <a:pt x="247" y="140"/>
                    <a:pt x="247" y="140"/>
                    <a:pt x="247" y="140"/>
                  </a:cubicBezTo>
                  <a:cubicBezTo>
                    <a:pt x="247" y="178"/>
                    <a:pt x="218" y="210"/>
                    <a:pt x="181" y="210"/>
                  </a:cubicBezTo>
                  <a:cubicBezTo>
                    <a:pt x="144" y="210"/>
                    <a:pt x="115" y="178"/>
                    <a:pt x="115" y="140"/>
                  </a:cubicBezTo>
                  <a:close/>
                  <a:moveTo>
                    <a:pt x="206" y="296"/>
                  </a:move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211" y="236"/>
                    <a:pt x="211" y="236"/>
                    <a:pt x="211" y="236"/>
                  </a:cubicBezTo>
                  <a:cubicBezTo>
                    <a:pt x="157" y="236"/>
                    <a:pt x="157" y="236"/>
                    <a:pt x="157" y="236"/>
                  </a:cubicBezTo>
                  <a:cubicBezTo>
                    <a:pt x="171" y="261"/>
                    <a:pt x="171" y="261"/>
                    <a:pt x="171" y="261"/>
                  </a:cubicBezTo>
                  <a:cubicBezTo>
                    <a:pt x="171" y="261"/>
                    <a:pt x="171" y="261"/>
                    <a:pt x="171" y="261"/>
                  </a:cubicBezTo>
                  <a:cubicBezTo>
                    <a:pt x="162" y="296"/>
                    <a:pt x="162" y="296"/>
                    <a:pt x="162" y="296"/>
                  </a:cubicBezTo>
                  <a:cubicBezTo>
                    <a:pt x="133" y="235"/>
                    <a:pt x="133" y="235"/>
                    <a:pt x="133" y="235"/>
                  </a:cubicBezTo>
                  <a:cubicBezTo>
                    <a:pt x="136" y="232"/>
                    <a:pt x="139" y="228"/>
                    <a:pt x="140" y="224"/>
                  </a:cubicBezTo>
                  <a:cubicBezTo>
                    <a:pt x="141" y="222"/>
                    <a:pt x="141" y="220"/>
                    <a:pt x="142" y="218"/>
                  </a:cubicBezTo>
                  <a:cubicBezTo>
                    <a:pt x="154" y="225"/>
                    <a:pt x="167" y="229"/>
                    <a:pt x="181" y="229"/>
                  </a:cubicBezTo>
                  <a:cubicBezTo>
                    <a:pt x="183" y="229"/>
                    <a:pt x="183" y="229"/>
                    <a:pt x="183" y="229"/>
                  </a:cubicBezTo>
                  <a:cubicBezTo>
                    <a:pt x="197" y="229"/>
                    <a:pt x="210" y="225"/>
                    <a:pt x="222" y="218"/>
                  </a:cubicBezTo>
                  <a:cubicBezTo>
                    <a:pt x="222" y="220"/>
                    <a:pt x="223" y="222"/>
                    <a:pt x="223" y="224"/>
                  </a:cubicBezTo>
                  <a:cubicBezTo>
                    <a:pt x="225" y="229"/>
                    <a:pt x="228" y="234"/>
                    <a:pt x="233" y="237"/>
                  </a:cubicBezTo>
                  <a:lnTo>
                    <a:pt x="206" y="2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89出自【趣你的PPT】(微信:qunideppt)：最优质的PPT资源库出自【趣你的PPT】(微信:qunideppt)：最优质的PPT资源库"/>
          <p:cNvGrpSpPr/>
          <p:nvPr/>
        </p:nvGrpSpPr>
        <p:grpSpPr>
          <a:xfrm>
            <a:off x="6346629" y="2401889"/>
            <a:ext cx="833261" cy="833261"/>
            <a:chOff x="1104901" y="4829176"/>
            <a:chExt cx="865188" cy="865188"/>
          </a:xfrm>
        </p:grpSpPr>
        <p:sp>
          <p:nvSpPr>
            <p:cNvPr id="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4829176"/>
              <a:ext cx="865188" cy="865188"/>
            </a:xfrm>
            <a:prstGeom prst="ellipse">
              <a:avLst/>
            </a:prstGeom>
            <a:solidFill>
              <a:srgbClr val="F57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9051" y="5116513"/>
              <a:ext cx="673100" cy="577850"/>
            </a:xfrm>
            <a:custGeom>
              <a:avLst/>
              <a:gdLst>
                <a:gd name="T0" fmla="*/ 293 w 492"/>
                <a:gd name="T1" fmla="*/ 0 h 422"/>
                <a:gd name="T2" fmla="*/ 254 w 492"/>
                <a:gd name="T3" fmla="*/ 2 h 422"/>
                <a:gd name="T4" fmla="*/ 121 w 492"/>
                <a:gd name="T5" fmla="*/ 2 h 422"/>
                <a:gd name="T6" fmla="*/ 39 w 492"/>
                <a:gd name="T7" fmla="*/ 2 h 422"/>
                <a:gd name="T8" fmla="*/ 8 w 492"/>
                <a:gd name="T9" fmla="*/ 76 h 422"/>
                <a:gd name="T10" fmla="*/ 8 w 492"/>
                <a:gd name="T11" fmla="*/ 201 h 422"/>
                <a:gd name="T12" fmla="*/ 33 w 492"/>
                <a:gd name="T13" fmla="*/ 256 h 422"/>
                <a:gd name="T14" fmla="*/ 197 w 492"/>
                <a:gd name="T15" fmla="*/ 422 h 422"/>
                <a:gd name="T16" fmla="*/ 492 w 492"/>
                <a:gd name="T17" fmla="*/ 167 h 422"/>
                <a:gd name="T18" fmla="*/ 334 w 492"/>
                <a:gd name="T19" fmla="*/ 11 h 422"/>
                <a:gd name="T20" fmla="*/ 293 w 492"/>
                <a:gd name="T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22">
                  <a:moveTo>
                    <a:pt x="293" y="0"/>
                  </a:moveTo>
                  <a:cubicBezTo>
                    <a:pt x="278" y="0"/>
                    <a:pt x="263" y="2"/>
                    <a:pt x="254" y="2"/>
                  </a:cubicBezTo>
                  <a:cubicBezTo>
                    <a:pt x="209" y="2"/>
                    <a:pt x="165" y="2"/>
                    <a:pt x="121" y="2"/>
                  </a:cubicBezTo>
                  <a:cubicBezTo>
                    <a:pt x="94" y="2"/>
                    <a:pt x="66" y="2"/>
                    <a:pt x="39" y="2"/>
                  </a:cubicBezTo>
                  <a:cubicBezTo>
                    <a:pt x="0" y="2"/>
                    <a:pt x="8" y="51"/>
                    <a:pt x="8" y="76"/>
                  </a:cubicBezTo>
                  <a:cubicBezTo>
                    <a:pt x="8" y="118"/>
                    <a:pt x="8" y="159"/>
                    <a:pt x="8" y="201"/>
                  </a:cubicBezTo>
                  <a:cubicBezTo>
                    <a:pt x="8" y="225"/>
                    <a:pt x="15" y="240"/>
                    <a:pt x="33" y="256"/>
                  </a:cubicBezTo>
                  <a:cubicBezTo>
                    <a:pt x="43" y="268"/>
                    <a:pt x="121" y="346"/>
                    <a:pt x="197" y="422"/>
                  </a:cubicBezTo>
                  <a:cubicBezTo>
                    <a:pt x="344" y="415"/>
                    <a:pt x="464" y="308"/>
                    <a:pt x="492" y="167"/>
                  </a:cubicBezTo>
                  <a:cubicBezTo>
                    <a:pt x="419" y="95"/>
                    <a:pt x="354" y="30"/>
                    <a:pt x="334" y="11"/>
                  </a:cubicBezTo>
                  <a:cubicBezTo>
                    <a:pt x="325" y="2"/>
                    <a:pt x="309" y="0"/>
                    <a:pt x="293" y="0"/>
                  </a:cubicBezTo>
                </a:path>
              </a:pathLst>
            </a:custGeom>
            <a:solidFill>
              <a:srgbClr val="C46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2238" y="5216526"/>
              <a:ext cx="63500" cy="77788"/>
            </a:xfrm>
            <a:custGeom>
              <a:avLst/>
              <a:gdLst>
                <a:gd name="T0" fmla="*/ 22 w 47"/>
                <a:gd name="T1" fmla="*/ 7 h 57"/>
                <a:gd name="T2" fmla="*/ 47 w 47"/>
                <a:gd name="T3" fmla="*/ 7 h 57"/>
                <a:gd name="T4" fmla="*/ 39 w 47"/>
                <a:gd name="T5" fmla="*/ 0 h 57"/>
                <a:gd name="T6" fmla="*/ 0 w 47"/>
                <a:gd name="T7" fmla="*/ 0 h 57"/>
                <a:gd name="T8" fmla="*/ 0 w 47"/>
                <a:gd name="T9" fmla="*/ 57 h 57"/>
                <a:gd name="T10" fmla="*/ 22 w 47"/>
                <a:gd name="T11" fmla="*/ 57 h 57"/>
                <a:gd name="T12" fmla="*/ 22 w 47"/>
                <a:gd name="T13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22" y="7"/>
                  </a:moveTo>
                  <a:cubicBezTo>
                    <a:pt x="47" y="7"/>
                    <a:pt x="47" y="7"/>
                    <a:pt x="47" y="7"/>
                  </a:cubicBezTo>
                  <a:cubicBezTo>
                    <a:pt x="47" y="2"/>
                    <a:pt x="43" y="0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2" y="57"/>
                    <a:pt x="22" y="57"/>
                    <a:pt x="22" y="57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8901" y="5237163"/>
              <a:ext cx="22225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8901" y="5278438"/>
              <a:ext cx="22225" cy="15875"/>
            </a:xfrm>
            <a:custGeom>
              <a:avLst/>
              <a:gdLst>
                <a:gd name="T0" fmla="*/ 8 w 16"/>
                <a:gd name="T1" fmla="*/ 12 h 12"/>
                <a:gd name="T2" fmla="*/ 16 w 16"/>
                <a:gd name="T3" fmla="*/ 12 h 12"/>
                <a:gd name="T4" fmla="*/ 16 w 16"/>
                <a:gd name="T5" fmla="*/ 0 h 12"/>
                <a:gd name="T6" fmla="*/ 0 w 16"/>
                <a:gd name="T7" fmla="*/ 0 h 12"/>
                <a:gd name="T8" fmla="*/ 0 w 16"/>
                <a:gd name="T9" fmla="*/ 4 h 12"/>
                <a:gd name="T10" fmla="*/ 8 w 1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4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8901" y="5259388"/>
              <a:ext cx="222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8901" y="5216526"/>
              <a:ext cx="22225" cy="11113"/>
            </a:xfrm>
            <a:custGeom>
              <a:avLst/>
              <a:gdLst>
                <a:gd name="T0" fmla="*/ 16 w 16"/>
                <a:gd name="T1" fmla="*/ 0 h 8"/>
                <a:gd name="T2" fmla="*/ 8 w 16"/>
                <a:gd name="T3" fmla="*/ 0 h 8"/>
                <a:gd name="T4" fmla="*/ 0 w 16"/>
                <a:gd name="T5" fmla="*/ 7 h 8"/>
                <a:gd name="T6" fmla="*/ 0 w 16"/>
                <a:gd name="T7" fmla="*/ 8 h 8"/>
                <a:gd name="T8" fmla="*/ 16 w 16"/>
                <a:gd name="T9" fmla="*/ 8 h 8"/>
                <a:gd name="T10" fmla="*/ 16 w 16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2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6" y="8"/>
                    <a:pt x="16" y="8"/>
                    <a:pt x="16" y="8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1926" y="5276851"/>
              <a:ext cx="23813" cy="17463"/>
            </a:xfrm>
            <a:custGeom>
              <a:avLst/>
              <a:gdLst>
                <a:gd name="T0" fmla="*/ 0 w 18"/>
                <a:gd name="T1" fmla="*/ 13 h 13"/>
                <a:gd name="T2" fmla="*/ 10 w 18"/>
                <a:gd name="T3" fmla="*/ 13 h 13"/>
                <a:gd name="T4" fmla="*/ 18 w 18"/>
                <a:gd name="T5" fmla="*/ 5 h 13"/>
                <a:gd name="T6" fmla="*/ 18 w 18"/>
                <a:gd name="T7" fmla="*/ 0 h 13"/>
                <a:gd name="T8" fmla="*/ 0 w 18"/>
                <a:gd name="T9" fmla="*/ 0 h 13"/>
                <a:gd name="T10" fmla="*/ 0 w 18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3">
                  <a:moveTo>
                    <a:pt x="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4" y="13"/>
                    <a:pt x="18" y="9"/>
                    <a:pt x="18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31926" y="5257801"/>
              <a:ext cx="2381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31926" y="5237163"/>
              <a:ext cx="2381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0163" y="5119688"/>
              <a:ext cx="457200" cy="338138"/>
            </a:xfrm>
            <a:custGeom>
              <a:avLst/>
              <a:gdLst>
                <a:gd name="T0" fmla="*/ 304 w 334"/>
                <a:gd name="T1" fmla="*/ 0 h 248"/>
                <a:gd name="T2" fmla="*/ 0 w 334"/>
                <a:gd name="T3" fmla="*/ 30 h 248"/>
                <a:gd name="T4" fmla="*/ 30 w 334"/>
                <a:gd name="T5" fmla="*/ 248 h 248"/>
                <a:gd name="T6" fmla="*/ 334 w 334"/>
                <a:gd name="T7" fmla="*/ 218 h 248"/>
                <a:gd name="T8" fmla="*/ 271 w 334"/>
                <a:gd name="T9" fmla="*/ 35 h 248"/>
                <a:gd name="T10" fmla="*/ 285 w 334"/>
                <a:gd name="T11" fmla="*/ 46 h 248"/>
                <a:gd name="T12" fmla="*/ 294 w 334"/>
                <a:gd name="T13" fmla="*/ 35 h 248"/>
                <a:gd name="T14" fmla="*/ 295 w 334"/>
                <a:gd name="T15" fmla="*/ 53 h 248"/>
                <a:gd name="T16" fmla="*/ 294 w 334"/>
                <a:gd name="T17" fmla="*/ 73 h 248"/>
                <a:gd name="T18" fmla="*/ 285 w 334"/>
                <a:gd name="T19" fmla="*/ 73 h 248"/>
                <a:gd name="T20" fmla="*/ 271 w 334"/>
                <a:gd name="T21" fmla="*/ 35 h 248"/>
                <a:gd name="T22" fmla="*/ 242 w 334"/>
                <a:gd name="T23" fmla="*/ 35 h 248"/>
                <a:gd name="T24" fmla="*/ 251 w 334"/>
                <a:gd name="T25" fmla="*/ 35 h 248"/>
                <a:gd name="T26" fmla="*/ 265 w 334"/>
                <a:gd name="T27" fmla="*/ 73 h 248"/>
                <a:gd name="T28" fmla="*/ 240 w 334"/>
                <a:gd name="T29" fmla="*/ 56 h 248"/>
                <a:gd name="T30" fmla="*/ 226 w 334"/>
                <a:gd name="T31" fmla="*/ 73 h 248"/>
                <a:gd name="T32" fmla="*/ 147 w 334"/>
                <a:gd name="T33" fmla="*/ 35 h 248"/>
                <a:gd name="T34" fmla="*/ 170 w 334"/>
                <a:gd name="T35" fmla="*/ 35 h 248"/>
                <a:gd name="T36" fmla="*/ 175 w 334"/>
                <a:gd name="T37" fmla="*/ 36 h 248"/>
                <a:gd name="T38" fmla="*/ 176 w 334"/>
                <a:gd name="T39" fmla="*/ 52 h 248"/>
                <a:gd name="T40" fmla="*/ 178 w 334"/>
                <a:gd name="T41" fmla="*/ 71 h 248"/>
                <a:gd name="T42" fmla="*/ 165 w 334"/>
                <a:gd name="T43" fmla="*/ 73 h 248"/>
                <a:gd name="T44" fmla="*/ 147 w 334"/>
                <a:gd name="T45" fmla="*/ 35 h 248"/>
                <a:gd name="T46" fmla="*/ 105 w 334"/>
                <a:gd name="T47" fmla="*/ 136 h 248"/>
                <a:gd name="T48" fmla="*/ 34 w 334"/>
                <a:gd name="T49" fmla="*/ 120 h 248"/>
                <a:gd name="T50" fmla="*/ 51 w 334"/>
                <a:gd name="T51" fmla="*/ 61 h 248"/>
                <a:gd name="T52" fmla="*/ 122 w 334"/>
                <a:gd name="T53" fmla="*/ 78 h 248"/>
                <a:gd name="T54" fmla="*/ 186 w 334"/>
                <a:gd name="T55" fmla="*/ 209 h 248"/>
                <a:gd name="T56" fmla="*/ 37 w 334"/>
                <a:gd name="T57" fmla="*/ 196 h 248"/>
                <a:gd name="T58" fmla="*/ 186 w 334"/>
                <a:gd name="T59" fmla="*/ 209 h 248"/>
                <a:gd name="T60" fmla="*/ 37 w 334"/>
                <a:gd name="T61" fmla="*/ 176 h 248"/>
                <a:gd name="T62" fmla="*/ 186 w 334"/>
                <a:gd name="T63" fmla="*/ 163 h 248"/>
                <a:gd name="T64" fmla="*/ 207 w 334"/>
                <a:gd name="T65" fmla="*/ 66 h 248"/>
                <a:gd name="T66" fmla="*/ 196 w 334"/>
                <a:gd name="T67" fmla="*/ 73 h 248"/>
                <a:gd name="T68" fmla="*/ 196 w 334"/>
                <a:gd name="T69" fmla="*/ 35 h 248"/>
                <a:gd name="T70" fmla="*/ 225 w 334"/>
                <a:gd name="T71" fmla="*/ 73 h 248"/>
                <a:gd name="T72" fmla="*/ 207 w 334"/>
                <a:gd name="T73" fmla="*/ 66 h 248"/>
                <a:gd name="T74" fmla="*/ 227 w 334"/>
                <a:gd name="T75" fmla="*/ 193 h 248"/>
                <a:gd name="T76" fmla="*/ 242 w 334"/>
                <a:gd name="T77" fmla="*/ 130 h 248"/>
                <a:gd name="T78" fmla="*/ 305 w 334"/>
                <a:gd name="T79" fmla="*/ 145 h 248"/>
                <a:gd name="T80" fmla="*/ 290 w 334"/>
                <a:gd name="T81" fmla="*/ 20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4" h="248">
                  <a:moveTo>
                    <a:pt x="334" y="30"/>
                  </a:moveTo>
                  <a:cubicBezTo>
                    <a:pt x="334" y="13"/>
                    <a:pt x="320" y="0"/>
                    <a:pt x="30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34"/>
                    <a:pt x="14" y="248"/>
                    <a:pt x="30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20" y="248"/>
                    <a:pt x="334" y="234"/>
                    <a:pt x="334" y="218"/>
                  </a:cubicBezTo>
                  <a:lnTo>
                    <a:pt x="334" y="30"/>
                  </a:lnTo>
                  <a:close/>
                  <a:moveTo>
                    <a:pt x="271" y="35"/>
                  </a:moveTo>
                  <a:cubicBezTo>
                    <a:pt x="285" y="35"/>
                    <a:pt x="285" y="35"/>
                    <a:pt x="285" y="3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7" y="44"/>
                    <a:pt x="288" y="42"/>
                    <a:pt x="289" y="40"/>
                  </a:cubicBezTo>
                  <a:cubicBezTo>
                    <a:pt x="291" y="39"/>
                    <a:pt x="292" y="36"/>
                    <a:pt x="294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311" y="73"/>
                    <a:pt x="311" y="73"/>
                    <a:pt x="311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85" y="62"/>
                    <a:pt x="285" y="62"/>
                    <a:pt x="285" y="62"/>
                  </a:cubicBezTo>
                  <a:cubicBezTo>
                    <a:pt x="285" y="73"/>
                    <a:pt x="285" y="73"/>
                    <a:pt x="285" y="73"/>
                  </a:cubicBezTo>
                  <a:cubicBezTo>
                    <a:pt x="271" y="73"/>
                    <a:pt x="271" y="73"/>
                    <a:pt x="271" y="73"/>
                  </a:cubicBezTo>
                  <a:lnTo>
                    <a:pt x="271" y="35"/>
                  </a:lnTo>
                  <a:close/>
                  <a:moveTo>
                    <a:pt x="226" y="35"/>
                  </a:moveTo>
                  <a:cubicBezTo>
                    <a:pt x="242" y="35"/>
                    <a:pt x="242" y="35"/>
                    <a:pt x="242" y="35"/>
                  </a:cubicBezTo>
                  <a:cubicBezTo>
                    <a:pt x="251" y="48"/>
                    <a:pt x="251" y="48"/>
                    <a:pt x="251" y="48"/>
                  </a:cubicBezTo>
                  <a:cubicBezTo>
                    <a:pt x="251" y="35"/>
                    <a:pt x="251" y="35"/>
                    <a:pt x="251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0" y="56"/>
                    <a:pt x="240" y="56"/>
                    <a:pt x="240" y="56"/>
                  </a:cubicBezTo>
                  <a:cubicBezTo>
                    <a:pt x="240" y="73"/>
                    <a:pt x="240" y="73"/>
                    <a:pt x="240" y="73"/>
                  </a:cubicBezTo>
                  <a:cubicBezTo>
                    <a:pt x="226" y="73"/>
                    <a:pt x="226" y="73"/>
                    <a:pt x="226" y="73"/>
                  </a:cubicBezTo>
                  <a:lnTo>
                    <a:pt x="226" y="35"/>
                  </a:lnTo>
                  <a:close/>
                  <a:moveTo>
                    <a:pt x="147" y="35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6" y="35"/>
                    <a:pt x="168" y="35"/>
                    <a:pt x="170" y="35"/>
                  </a:cubicBezTo>
                  <a:cubicBezTo>
                    <a:pt x="170" y="35"/>
                    <a:pt x="170" y="35"/>
                    <a:pt x="170" y="35"/>
                  </a:cubicBezTo>
                  <a:cubicBezTo>
                    <a:pt x="172" y="35"/>
                    <a:pt x="173" y="36"/>
                    <a:pt x="175" y="36"/>
                  </a:cubicBezTo>
                  <a:cubicBezTo>
                    <a:pt x="178" y="38"/>
                    <a:pt x="180" y="41"/>
                    <a:pt x="180" y="44"/>
                  </a:cubicBezTo>
                  <a:cubicBezTo>
                    <a:pt x="180" y="47"/>
                    <a:pt x="179" y="50"/>
                    <a:pt x="176" y="52"/>
                  </a:cubicBezTo>
                  <a:cubicBezTo>
                    <a:pt x="180" y="54"/>
                    <a:pt x="183" y="57"/>
                    <a:pt x="183" y="61"/>
                  </a:cubicBezTo>
                  <a:cubicBezTo>
                    <a:pt x="183" y="65"/>
                    <a:pt x="181" y="68"/>
                    <a:pt x="178" y="71"/>
                  </a:cubicBezTo>
                  <a:cubicBezTo>
                    <a:pt x="176" y="72"/>
                    <a:pt x="174" y="72"/>
                    <a:pt x="172" y="73"/>
                  </a:cubicBezTo>
                  <a:cubicBezTo>
                    <a:pt x="170" y="73"/>
                    <a:pt x="168" y="73"/>
                    <a:pt x="165" y="73"/>
                  </a:cubicBezTo>
                  <a:cubicBezTo>
                    <a:pt x="147" y="73"/>
                    <a:pt x="147" y="73"/>
                    <a:pt x="147" y="73"/>
                  </a:cubicBezTo>
                  <a:lnTo>
                    <a:pt x="147" y="35"/>
                  </a:lnTo>
                  <a:close/>
                  <a:moveTo>
                    <a:pt x="122" y="120"/>
                  </a:moveTo>
                  <a:cubicBezTo>
                    <a:pt x="122" y="129"/>
                    <a:pt x="115" y="136"/>
                    <a:pt x="105" y="136"/>
                  </a:cubicBezTo>
                  <a:cubicBezTo>
                    <a:pt x="51" y="136"/>
                    <a:pt x="51" y="136"/>
                    <a:pt x="51" y="136"/>
                  </a:cubicBezTo>
                  <a:cubicBezTo>
                    <a:pt x="42" y="136"/>
                    <a:pt x="34" y="129"/>
                    <a:pt x="34" y="12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69"/>
                    <a:pt x="42" y="61"/>
                    <a:pt x="51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15" y="61"/>
                    <a:pt x="122" y="69"/>
                    <a:pt x="122" y="78"/>
                  </a:cubicBezTo>
                  <a:lnTo>
                    <a:pt x="122" y="120"/>
                  </a:lnTo>
                  <a:close/>
                  <a:moveTo>
                    <a:pt x="186" y="209"/>
                  </a:moveTo>
                  <a:cubicBezTo>
                    <a:pt x="37" y="209"/>
                    <a:pt x="37" y="209"/>
                    <a:pt x="37" y="209"/>
                  </a:cubicBezTo>
                  <a:cubicBezTo>
                    <a:pt x="37" y="196"/>
                    <a:pt x="37" y="196"/>
                    <a:pt x="37" y="196"/>
                  </a:cubicBezTo>
                  <a:cubicBezTo>
                    <a:pt x="186" y="196"/>
                    <a:pt x="186" y="196"/>
                    <a:pt x="186" y="196"/>
                  </a:cubicBezTo>
                  <a:lnTo>
                    <a:pt x="186" y="209"/>
                  </a:lnTo>
                  <a:close/>
                  <a:moveTo>
                    <a:pt x="186" y="176"/>
                  </a:moveTo>
                  <a:cubicBezTo>
                    <a:pt x="37" y="176"/>
                    <a:pt x="37" y="176"/>
                    <a:pt x="37" y="176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186" y="163"/>
                    <a:pt x="186" y="163"/>
                    <a:pt x="186" y="163"/>
                  </a:cubicBezTo>
                  <a:lnTo>
                    <a:pt x="186" y="176"/>
                  </a:lnTo>
                  <a:close/>
                  <a:moveTo>
                    <a:pt x="207" y="66"/>
                  </a:moveTo>
                  <a:cubicBezTo>
                    <a:pt x="199" y="66"/>
                    <a:pt x="199" y="66"/>
                    <a:pt x="199" y="66"/>
                  </a:cubicBezTo>
                  <a:cubicBezTo>
                    <a:pt x="198" y="69"/>
                    <a:pt x="197" y="72"/>
                    <a:pt x="196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96" y="35"/>
                    <a:pt x="196" y="35"/>
                    <a:pt x="196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10" y="73"/>
                    <a:pt x="210" y="73"/>
                    <a:pt x="210" y="73"/>
                  </a:cubicBezTo>
                  <a:lnTo>
                    <a:pt x="207" y="66"/>
                  </a:lnTo>
                  <a:close/>
                  <a:moveTo>
                    <a:pt x="290" y="208"/>
                  </a:moveTo>
                  <a:cubicBezTo>
                    <a:pt x="269" y="222"/>
                    <a:pt x="240" y="215"/>
                    <a:pt x="227" y="193"/>
                  </a:cubicBezTo>
                  <a:cubicBezTo>
                    <a:pt x="224" y="188"/>
                    <a:pt x="221" y="182"/>
                    <a:pt x="221" y="176"/>
                  </a:cubicBezTo>
                  <a:cubicBezTo>
                    <a:pt x="218" y="158"/>
                    <a:pt x="226" y="140"/>
                    <a:pt x="242" y="130"/>
                  </a:cubicBezTo>
                  <a:cubicBezTo>
                    <a:pt x="252" y="124"/>
                    <a:pt x="265" y="122"/>
                    <a:pt x="277" y="125"/>
                  </a:cubicBezTo>
                  <a:cubicBezTo>
                    <a:pt x="289" y="127"/>
                    <a:pt x="299" y="135"/>
                    <a:pt x="305" y="145"/>
                  </a:cubicBezTo>
                  <a:cubicBezTo>
                    <a:pt x="309" y="151"/>
                    <a:pt x="311" y="157"/>
                    <a:pt x="312" y="163"/>
                  </a:cubicBezTo>
                  <a:cubicBezTo>
                    <a:pt x="314" y="181"/>
                    <a:pt x="306" y="199"/>
                    <a:pt x="290" y="2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11313" y="5297488"/>
              <a:ext cx="107950" cy="109538"/>
            </a:xfrm>
            <a:custGeom>
              <a:avLst/>
              <a:gdLst>
                <a:gd name="T0" fmla="*/ 77 w 79"/>
                <a:gd name="T1" fmla="*/ 31 h 80"/>
                <a:gd name="T2" fmla="*/ 72 w 79"/>
                <a:gd name="T3" fmla="*/ 29 h 80"/>
                <a:gd name="T4" fmla="*/ 70 w 79"/>
                <a:gd name="T5" fmla="*/ 40 h 80"/>
                <a:gd name="T6" fmla="*/ 65 w 79"/>
                <a:gd name="T7" fmla="*/ 40 h 80"/>
                <a:gd name="T8" fmla="*/ 67 w 79"/>
                <a:gd name="T9" fmla="*/ 46 h 80"/>
                <a:gd name="T10" fmla="*/ 61 w 79"/>
                <a:gd name="T11" fmla="*/ 48 h 80"/>
                <a:gd name="T12" fmla="*/ 57 w 79"/>
                <a:gd name="T13" fmla="*/ 45 h 80"/>
                <a:gd name="T14" fmla="*/ 47 w 79"/>
                <a:gd name="T15" fmla="*/ 36 h 80"/>
                <a:gd name="T16" fmla="*/ 43 w 79"/>
                <a:gd name="T17" fmla="*/ 31 h 80"/>
                <a:gd name="T18" fmla="*/ 49 w 79"/>
                <a:gd name="T19" fmla="*/ 25 h 80"/>
                <a:gd name="T20" fmla="*/ 47 w 79"/>
                <a:gd name="T21" fmla="*/ 18 h 80"/>
                <a:gd name="T22" fmla="*/ 54 w 79"/>
                <a:gd name="T23" fmla="*/ 15 h 80"/>
                <a:gd name="T24" fmla="*/ 54 w 79"/>
                <a:gd name="T25" fmla="*/ 9 h 80"/>
                <a:gd name="T26" fmla="*/ 57 w 79"/>
                <a:gd name="T27" fmla="*/ 5 h 80"/>
                <a:gd name="T28" fmla="*/ 48 w 79"/>
                <a:gd name="T29" fmla="*/ 2 h 80"/>
                <a:gd name="T30" fmla="*/ 20 w 79"/>
                <a:gd name="T31" fmla="*/ 6 h 80"/>
                <a:gd name="T32" fmla="*/ 22 w 79"/>
                <a:gd name="T33" fmla="*/ 9 h 80"/>
                <a:gd name="T34" fmla="*/ 16 w 79"/>
                <a:gd name="T35" fmla="*/ 16 h 80"/>
                <a:gd name="T36" fmla="*/ 18 w 79"/>
                <a:gd name="T37" fmla="*/ 24 h 80"/>
                <a:gd name="T38" fmla="*/ 11 w 79"/>
                <a:gd name="T39" fmla="*/ 28 h 80"/>
                <a:gd name="T40" fmla="*/ 11 w 79"/>
                <a:gd name="T41" fmla="*/ 36 h 80"/>
                <a:gd name="T42" fmla="*/ 3 w 79"/>
                <a:gd name="T43" fmla="*/ 32 h 80"/>
                <a:gd name="T44" fmla="*/ 1 w 79"/>
                <a:gd name="T45" fmla="*/ 31 h 80"/>
                <a:gd name="T46" fmla="*/ 1 w 79"/>
                <a:gd name="T47" fmla="*/ 45 h 80"/>
                <a:gd name="T48" fmla="*/ 3 w 79"/>
                <a:gd name="T49" fmla="*/ 53 h 80"/>
                <a:gd name="T50" fmla="*/ 3 w 79"/>
                <a:gd name="T51" fmla="*/ 53 h 80"/>
                <a:gd name="T52" fmla="*/ 13 w 79"/>
                <a:gd name="T53" fmla="*/ 51 h 80"/>
                <a:gd name="T54" fmla="*/ 19 w 79"/>
                <a:gd name="T55" fmla="*/ 47 h 80"/>
                <a:gd name="T56" fmla="*/ 19 w 79"/>
                <a:gd name="T57" fmla="*/ 56 h 80"/>
                <a:gd name="T58" fmla="*/ 16 w 79"/>
                <a:gd name="T59" fmla="*/ 63 h 80"/>
                <a:gd name="T60" fmla="*/ 18 w 79"/>
                <a:gd name="T61" fmla="*/ 71 h 80"/>
                <a:gd name="T62" fmla="*/ 17 w 79"/>
                <a:gd name="T63" fmla="*/ 71 h 80"/>
                <a:gd name="T64" fmla="*/ 52 w 79"/>
                <a:gd name="T65" fmla="*/ 76 h 80"/>
                <a:gd name="T66" fmla="*/ 49 w 79"/>
                <a:gd name="T67" fmla="*/ 74 h 80"/>
                <a:gd name="T68" fmla="*/ 41 w 79"/>
                <a:gd name="T69" fmla="*/ 75 h 80"/>
                <a:gd name="T70" fmla="*/ 36 w 79"/>
                <a:gd name="T71" fmla="*/ 68 h 80"/>
                <a:gd name="T72" fmla="*/ 35 w 79"/>
                <a:gd name="T73" fmla="*/ 64 h 80"/>
                <a:gd name="T74" fmla="*/ 32 w 79"/>
                <a:gd name="T75" fmla="*/ 60 h 80"/>
                <a:gd name="T76" fmla="*/ 38 w 79"/>
                <a:gd name="T77" fmla="*/ 57 h 80"/>
                <a:gd name="T78" fmla="*/ 44 w 79"/>
                <a:gd name="T79" fmla="*/ 60 h 80"/>
                <a:gd name="T80" fmla="*/ 46 w 79"/>
                <a:gd name="T81" fmla="*/ 56 h 80"/>
                <a:gd name="T82" fmla="*/ 46 w 79"/>
                <a:gd name="T83" fmla="*/ 55 h 80"/>
                <a:gd name="T84" fmla="*/ 46 w 79"/>
                <a:gd name="T85" fmla="*/ 54 h 80"/>
                <a:gd name="T86" fmla="*/ 57 w 79"/>
                <a:gd name="T87" fmla="*/ 61 h 80"/>
                <a:gd name="T88" fmla="*/ 60 w 79"/>
                <a:gd name="T89" fmla="*/ 72 h 80"/>
                <a:gd name="T90" fmla="*/ 77 w 79"/>
                <a:gd name="T91" fmla="*/ 34 h 80"/>
                <a:gd name="T92" fmla="*/ 77 w 79"/>
                <a:gd name="T93" fmla="*/ 3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" h="80">
                  <a:moveTo>
                    <a:pt x="77" y="31"/>
                  </a:moveTo>
                  <a:cubicBezTo>
                    <a:pt x="75" y="31"/>
                    <a:pt x="74" y="30"/>
                    <a:pt x="72" y="29"/>
                  </a:cubicBezTo>
                  <a:cubicBezTo>
                    <a:pt x="68" y="33"/>
                    <a:pt x="74" y="37"/>
                    <a:pt x="70" y="40"/>
                  </a:cubicBezTo>
                  <a:cubicBezTo>
                    <a:pt x="68" y="41"/>
                    <a:pt x="66" y="37"/>
                    <a:pt x="65" y="40"/>
                  </a:cubicBezTo>
                  <a:cubicBezTo>
                    <a:pt x="63" y="42"/>
                    <a:pt x="66" y="44"/>
                    <a:pt x="67" y="46"/>
                  </a:cubicBezTo>
                  <a:cubicBezTo>
                    <a:pt x="65" y="47"/>
                    <a:pt x="63" y="49"/>
                    <a:pt x="61" y="48"/>
                  </a:cubicBezTo>
                  <a:cubicBezTo>
                    <a:pt x="60" y="48"/>
                    <a:pt x="58" y="46"/>
                    <a:pt x="57" y="45"/>
                  </a:cubicBezTo>
                  <a:cubicBezTo>
                    <a:pt x="52" y="43"/>
                    <a:pt x="52" y="38"/>
                    <a:pt x="47" y="36"/>
                  </a:cubicBezTo>
                  <a:cubicBezTo>
                    <a:pt x="45" y="36"/>
                    <a:pt x="43" y="33"/>
                    <a:pt x="43" y="31"/>
                  </a:cubicBezTo>
                  <a:cubicBezTo>
                    <a:pt x="44" y="27"/>
                    <a:pt x="48" y="28"/>
                    <a:pt x="49" y="25"/>
                  </a:cubicBezTo>
                  <a:cubicBezTo>
                    <a:pt x="49" y="22"/>
                    <a:pt x="46" y="21"/>
                    <a:pt x="47" y="18"/>
                  </a:cubicBezTo>
                  <a:cubicBezTo>
                    <a:pt x="49" y="15"/>
                    <a:pt x="52" y="17"/>
                    <a:pt x="54" y="15"/>
                  </a:cubicBezTo>
                  <a:cubicBezTo>
                    <a:pt x="57" y="12"/>
                    <a:pt x="54" y="12"/>
                    <a:pt x="54" y="9"/>
                  </a:cubicBezTo>
                  <a:cubicBezTo>
                    <a:pt x="53" y="7"/>
                    <a:pt x="55" y="6"/>
                    <a:pt x="57" y="5"/>
                  </a:cubicBezTo>
                  <a:cubicBezTo>
                    <a:pt x="54" y="4"/>
                    <a:pt x="51" y="3"/>
                    <a:pt x="48" y="2"/>
                  </a:cubicBezTo>
                  <a:cubicBezTo>
                    <a:pt x="38" y="0"/>
                    <a:pt x="28" y="1"/>
                    <a:pt x="20" y="6"/>
                  </a:cubicBezTo>
                  <a:cubicBezTo>
                    <a:pt x="21" y="6"/>
                    <a:pt x="22" y="7"/>
                    <a:pt x="22" y="9"/>
                  </a:cubicBezTo>
                  <a:cubicBezTo>
                    <a:pt x="24" y="12"/>
                    <a:pt x="19" y="14"/>
                    <a:pt x="16" y="16"/>
                  </a:cubicBezTo>
                  <a:cubicBezTo>
                    <a:pt x="17" y="19"/>
                    <a:pt x="21" y="21"/>
                    <a:pt x="18" y="24"/>
                  </a:cubicBezTo>
                  <a:cubicBezTo>
                    <a:pt x="16" y="26"/>
                    <a:pt x="11" y="24"/>
                    <a:pt x="11" y="28"/>
                  </a:cubicBezTo>
                  <a:cubicBezTo>
                    <a:pt x="11" y="31"/>
                    <a:pt x="16" y="34"/>
                    <a:pt x="11" y="36"/>
                  </a:cubicBezTo>
                  <a:cubicBezTo>
                    <a:pt x="7" y="38"/>
                    <a:pt x="6" y="33"/>
                    <a:pt x="3" y="32"/>
                  </a:cubicBezTo>
                  <a:cubicBezTo>
                    <a:pt x="2" y="32"/>
                    <a:pt x="2" y="32"/>
                    <a:pt x="1" y="31"/>
                  </a:cubicBezTo>
                  <a:cubicBezTo>
                    <a:pt x="1" y="36"/>
                    <a:pt x="0" y="40"/>
                    <a:pt x="1" y="45"/>
                  </a:cubicBezTo>
                  <a:cubicBezTo>
                    <a:pt x="1" y="47"/>
                    <a:pt x="2" y="50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5" y="55"/>
                    <a:pt x="11" y="52"/>
                    <a:pt x="13" y="51"/>
                  </a:cubicBezTo>
                  <a:cubicBezTo>
                    <a:pt x="15" y="50"/>
                    <a:pt x="16" y="47"/>
                    <a:pt x="19" y="47"/>
                  </a:cubicBezTo>
                  <a:cubicBezTo>
                    <a:pt x="26" y="46"/>
                    <a:pt x="20" y="53"/>
                    <a:pt x="19" y="56"/>
                  </a:cubicBezTo>
                  <a:cubicBezTo>
                    <a:pt x="19" y="59"/>
                    <a:pt x="16" y="60"/>
                    <a:pt x="16" y="63"/>
                  </a:cubicBezTo>
                  <a:cubicBezTo>
                    <a:pt x="16" y="66"/>
                    <a:pt x="19" y="67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7" y="78"/>
                    <a:pt x="40" y="80"/>
                    <a:pt x="52" y="76"/>
                  </a:cubicBezTo>
                  <a:cubicBezTo>
                    <a:pt x="51" y="75"/>
                    <a:pt x="50" y="74"/>
                    <a:pt x="49" y="74"/>
                  </a:cubicBezTo>
                  <a:cubicBezTo>
                    <a:pt x="45" y="74"/>
                    <a:pt x="45" y="78"/>
                    <a:pt x="41" y="75"/>
                  </a:cubicBezTo>
                  <a:cubicBezTo>
                    <a:pt x="38" y="74"/>
                    <a:pt x="37" y="71"/>
                    <a:pt x="36" y="68"/>
                  </a:cubicBezTo>
                  <a:cubicBezTo>
                    <a:pt x="36" y="67"/>
                    <a:pt x="36" y="65"/>
                    <a:pt x="35" y="64"/>
                  </a:cubicBezTo>
                  <a:cubicBezTo>
                    <a:pt x="34" y="62"/>
                    <a:pt x="33" y="62"/>
                    <a:pt x="32" y="60"/>
                  </a:cubicBezTo>
                  <a:cubicBezTo>
                    <a:pt x="34" y="58"/>
                    <a:pt x="35" y="57"/>
                    <a:pt x="38" y="57"/>
                  </a:cubicBezTo>
                  <a:cubicBezTo>
                    <a:pt x="41" y="58"/>
                    <a:pt x="41" y="61"/>
                    <a:pt x="44" y="60"/>
                  </a:cubicBezTo>
                  <a:cubicBezTo>
                    <a:pt x="44" y="57"/>
                    <a:pt x="45" y="57"/>
                    <a:pt x="46" y="56"/>
                  </a:cubicBezTo>
                  <a:cubicBezTo>
                    <a:pt x="46" y="56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3" y="49"/>
                    <a:pt x="55" y="57"/>
                    <a:pt x="57" y="61"/>
                  </a:cubicBezTo>
                  <a:cubicBezTo>
                    <a:pt x="58" y="64"/>
                    <a:pt x="60" y="68"/>
                    <a:pt x="60" y="72"/>
                  </a:cubicBezTo>
                  <a:cubicBezTo>
                    <a:pt x="72" y="63"/>
                    <a:pt x="79" y="49"/>
                    <a:pt x="77" y="34"/>
                  </a:cubicBezTo>
                  <a:cubicBezTo>
                    <a:pt x="77" y="33"/>
                    <a:pt x="77" y="32"/>
                    <a:pt x="77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0826" y="5180013"/>
              <a:ext cx="6350" cy="6350"/>
            </a:xfrm>
            <a:custGeom>
              <a:avLst/>
              <a:gdLst>
                <a:gd name="T0" fmla="*/ 5 w 5"/>
                <a:gd name="T1" fmla="*/ 3 h 5"/>
                <a:gd name="T2" fmla="*/ 0 w 5"/>
                <a:gd name="T3" fmla="*/ 0 h 5"/>
                <a:gd name="T4" fmla="*/ 0 w 5"/>
                <a:gd name="T5" fmla="*/ 5 h 5"/>
                <a:gd name="T6" fmla="*/ 5 w 5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4"/>
                    <a:pt x="5" y="4"/>
                    <a:pt x="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0826" y="5197476"/>
              <a:ext cx="9525" cy="9525"/>
            </a:xfrm>
            <a:custGeom>
              <a:avLst/>
              <a:gdLst>
                <a:gd name="T0" fmla="*/ 7 w 7"/>
                <a:gd name="T1" fmla="*/ 4 h 7"/>
                <a:gd name="T2" fmla="*/ 0 w 7"/>
                <a:gd name="T3" fmla="*/ 1 h 7"/>
                <a:gd name="T4" fmla="*/ 0 w 7"/>
                <a:gd name="T5" fmla="*/ 7 h 7"/>
                <a:gd name="T6" fmla="*/ 4 w 7"/>
                <a:gd name="T7" fmla="*/ 7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0"/>
                    <a:pt x="3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4801" y="5191126"/>
              <a:ext cx="4763" cy="6350"/>
            </a:xfrm>
            <a:custGeom>
              <a:avLst/>
              <a:gdLst>
                <a:gd name="T0" fmla="*/ 0 w 3"/>
                <a:gd name="T1" fmla="*/ 4 h 4"/>
                <a:gd name="T2" fmla="*/ 3 w 3"/>
                <a:gd name="T3" fmla="*/ 4 h 4"/>
                <a:gd name="T4" fmla="*/ 2 w 3"/>
                <a:gd name="T5" fmla="*/ 0 h 4"/>
                <a:gd name="T6" fmla="*/ 0 w 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lnTo>
                    <a:pt x="3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105出自【趣你的PPT】(微信:qunideppt)：最优质的PPT资源库出自【趣你的PPT】(微信:qunideppt)：最优质的PPT资源库"/>
          <p:cNvGrpSpPr/>
          <p:nvPr/>
        </p:nvGrpSpPr>
        <p:grpSpPr>
          <a:xfrm>
            <a:off x="10547498" y="2389658"/>
            <a:ext cx="833261" cy="833261"/>
            <a:chOff x="4886326" y="4829176"/>
            <a:chExt cx="865188" cy="865188"/>
          </a:xfrm>
        </p:grpSpPr>
        <p:sp>
          <p:nvSpPr>
            <p:cNvPr id="1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4829176"/>
              <a:ext cx="865188" cy="865188"/>
            </a:xfrm>
            <a:prstGeom prst="ellipse">
              <a:avLst/>
            </a:prstGeom>
            <a:solidFill>
              <a:srgbClr val="7F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0963" y="4999038"/>
              <a:ext cx="588963" cy="693738"/>
            </a:xfrm>
            <a:custGeom>
              <a:avLst/>
              <a:gdLst>
                <a:gd name="T0" fmla="*/ 212 w 431"/>
                <a:gd name="T1" fmla="*/ 0 h 507"/>
                <a:gd name="T2" fmla="*/ 201 w 431"/>
                <a:gd name="T3" fmla="*/ 1 h 507"/>
                <a:gd name="T4" fmla="*/ 141 w 431"/>
                <a:gd name="T5" fmla="*/ 1 h 507"/>
                <a:gd name="T6" fmla="*/ 27 w 431"/>
                <a:gd name="T7" fmla="*/ 1 h 507"/>
                <a:gd name="T8" fmla="*/ 3 w 431"/>
                <a:gd name="T9" fmla="*/ 43 h 507"/>
                <a:gd name="T10" fmla="*/ 3 w 431"/>
                <a:gd name="T11" fmla="*/ 157 h 507"/>
                <a:gd name="T12" fmla="*/ 3 w 431"/>
                <a:gd name="T13" fmla="*/ 356 h 507"/>
                <a:gd name="T14" fmla="*/ 67 w 431"/>
                <a:gd name="T15" fmla="*/ 427 h 507"/>
                <a:gd name="T16" fmla="*/ 144 w 431"/>
                <a:gd name="T17" fmla="*/ 507 h 507"/>
                <a:gd name="T18" fmla="*/ 431 w 431"/>
                <a:gd name="T19" fmla="*/ 203 h 507"/>
                <a:gd name="T20" fmla="*/ 232 w 431"/>
                <a:gd name="T21" fmla="*/ 7 h 507"/>
                <a:gd name="T22" fmla="*/ 212 w 431"/>
                <a:gd name="T2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507">
                  <a:moveTo>
                    <a:pt x="212" y="0"/>
                  </a:moveTo>
                  <a:cubicBezTo>
                    <a:pt x="208" y="0"/>
                    <a:pt x="204" y="1"/>
                    <a:pt x="201" y="1"/>
                  </a:cubicBezTo>
                  <a:cubicBezTo>
                    <a:pt x="181" y="1"/>
                    <a:pt x="161" y="1"/>
                    <a:pt x="141" y="1"/>
                  </a:cubicBezTo>
                  <a:cubicBezTo>
                    <a:pt x="103" y="1"/>
                    <a:pt x="65" y="1"/>
                    <a:pt x="27" y="1"/>
                  </a:cubicBezTo>
                  <a:cubicBezTo>
                    <a:pt x="0" y="1"/>
                    <a:pt x="3" y="23"/>
                    <a:pt x="3" y="43"/>
                  </a:cubicBezTo>
                  <a:cubicBezTo>
                    <a:pt x="3" y="81"/>
                    <a:pt x="3" y="119"/>
                    <a:pt x="3" y="157"/>
                  </a:cubicBezTo>
                  <a:cubicBezTo>
                    <a:pt x="3" y="223"/>
                    <a:pt x="3" y="289"/>
                    <a:pt x="3" y="356"/>
                  </a:cubicBezTo>
                  <a:cubicBezTo>
                    <a:pt x="3" y="376"/>
                    <a:pt x="52" y="414"/>
                    <a:pt x="67" y="427"/>
                  </a:cubicBezTo>
                  <a:cubicBezTo>
                    <a:pt x="78" y="440"/>
                    <a:pt x="108" y="470"/>
                    <a:pt x="144" y="507"/>
                  </a:cubicBezTo>
                  <a:cubicBezTo>
                    <a:pt x="302" y="493"/>
                    <a:pt x="426" y="363"/>
                    <a:pt x="431" y="203"/>
                  </a:cubicBezTo>
                  <a:cubicBezTo>
                    <a:pt x="345" y="116"/>
                    <a:pt x="254" y="27"/>
                    <a:pt x="232" y="7"/>
                  </a:cubicBezTo>
                  <a:cubicBezTo>
                    <a:pt x="227" y="1"/>
                    <a:pt x="220" y="0"/>
                    <a:pt x="212" y="0"/>
                  </a:cubicBezTo>
                </a:path>
              </a:pathLst>
            </a:custGeom>
            <a:solidFill>
              <a:srgbClr val="6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64138" y="5000626"/>
              <a:ext cx="320675" cy="509588"/>
            </a:xfrm>
            <a:custGeom>
              <a:avLst/>
              <a:gdLst>
                <a:gd name="T0" fmla="*/ 234 w 234"/>
                <a:gd name="T1" fmla="*/ 18 h 373"/>
                <a:gd name="T2" fmla="*/ 216 w 234"/>
                <a:gd name="T3" fmla="*/ 0 h 373"/>
                <a:gd name="T4" fmla="*/ 17 w 234"/>
                <a:gd name="T5" fmla="*/ 0 h 373"/>
                <a:gd name="T6" fmla="*/ 0 w 234"/>
                <a:gd name="T7" fmla="*/ 18 h 373"/>
                <a:gd name="T8" fmla="*/ 0 w 234"/>
                <a:gd name="T9" fmla="*/ 355 h 373"/>
                <a:gd name="T10" fmla="*/ 17 w 234"/>
                <a:gd name="T11" fmla="*/ 373 h 373"/>
                <a:gd name="T12" fmla="*/ 216 w 234"/>
                <a:gd name="T13" fmla="*/ 373 h 373"/>
                <a:gd name="T14" fmla="*/ 234 w 234"/>
                <a:gd name="T15" fmla="*/ 355 h 373"/>
                <a:gd name="T16" fmla="*/ 234 w 234"/>
                <a:gd name="T17" fmla="*/ 18 h 373"/>
                <a:gd name="T18" fmla="*/ 167 w 234"/>
                <a:gd name="T19" fmla="*/ 26 h 373"/>
                <a:gd name="T20" fmla="*/ 158 w 234"/>
                <a:gd name="T21" fmla="*/ 35 h 373"/>
                <a:gd name="T22" fmla="*/ 75 w 234"/>
                <a:gd name="T23" fmla="*/ 35 h 373"/>
                <a:gd name="T24" fmla="*/ 66 w 234"/>
                <a:gd name="T25" fmla="*/ 26 h 373"/>
                <a:gd name="T26" fmla="*/ 66 w 234"/>
                <a:gd name="T27" fmla="*/ 25 h 373"/>
                <a:gd name="T28" fmla="*/ 75 w 234"/>
                <a:gd name="T29" fmla="*/ 17 h 373"/>
                <a:gd name="T30" fmla="*/ 158 w 234"/>
                <a:gd name="T31" fmla="*/ 17 h 373"/>
                <a:gd name="T32" fmla="*/ 167 w 234"/>
                <a:gd name="T33" fmla="*/ 25 h 373"/>
                <a:gd name="T34" fmla="*/ 167 w 234"/>
                <a:gd name="T35" fmla="*/ 26 h 373"/>
                <a:gd name="T36" fmla="*/ 139 w 234"/>
                <a:gd name="T37" fmla="*/ 353 h 373"/>
                <a:gd name="T38" fmla="*/ 134 w 234"/>
                <a:gd name="T39" fmla="*/ 358 h 373"/>
                <a:gd name="T40" fmla="*/ 99 w 234"/>
                <a:gd name="T41" fmla="*/ 358 h 373"/>
                <a:gd name="T42" fmla="*/ 94 w 234"/>
                <a:gd name="T43" fmla="*/ 353 h 373"/>
                <a:gd name="T44" fmla="*/ 94 w 234"/>
                <a:gd name="T45" fmla="*/ 336 h 373"/>
                <a:gd name="T46" fmla="*/ 99 w 234"/>
                <a:gd name="T47" fmla="*/ 330 h 373"/>
                <a:gd name="T48" fmla="*/ 134 w 234"/>
                <a:gd name="T49" fmla="*/ 330 h 373"/>
                <a:gd name="T50" fmla="*/ 139 w 234"/>
                <a:gd name="T51" fmla="*/ 336 h 373"/>
                <a:gd name="T52" fmla="*/ 139 w 234"/>
                <a:gd name="T53" fmla="*/ 353 h 373"/>
                <a:gd name="T54" fmla="*/ 215 w 234"/>
                <a:gd name="T55" fmla="*/ 318 h 373"/>
                <a:gd name="T56" fmla="*/ 19 w 234"/>
                <a:gd name="T57" fmla="*/ 318 h 373"/>
                <a:gd name="T58" fmla="*/ 19 w 234"/>
                <a:gd name="T59" fmla="*/ 58 h 373"/>
                <a:gd name="T60" fmla="*/ 215 w 234"/>
                <a:gd name="T61" fmla="*/ 58 h 373"/>
                <a:gd name="T62" fmla="*/ 215 w 234"/>
                <a:gd name="T63" fmla="*/ 31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4" h="373">
                  <a:moveTo>
                    <a:pt x="234" y="18"/>
                  </a:moveTo>
                  <a:cubicBezTo>
                    <a:pt x="234" y="8"/>
                    <a:pt x="226" y="0"/>
                    <a:pt x="2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5"/>
                    <a:pt x="8" y="373"/>
                    <a:pt x="17" y="373"/>
                  </a:cubicBezTo>
                  <a:cubicBezTo>
                    <a:pt x="216" y="373"/>
                    <a:pt x="216" y="373"/>
                    <a:pt x="216" y="373"/>
                  </a:cubicBezTo>
                  <a:cubicBezTo>
                    <a:pt x="226" y="373"/>
                    <a:pt x="234" y="365"/>
                    <a:pt x="234" y="355"/>
                  </a:cubicBezTo>
                  <a:lnTo>
                    <a:pt x="234" y="18"/>
                  </a:lnTo>
                  <a:close/>
                  <a:moveTo>
                    <a:pt x="167" y="26"/>
                  </a:moveTo>
                  <a:cubicBezTo>
                    <a:pt x="167" y="31"/>
                    <a:pt x="163" y="35"/>
                    <a:pt x="158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0" y="35"/>
                    <a:pt x="66" y="31"/>
                    <a:pt x="66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0"/>
                    <a:pt x="70" y="17"/>
                    <a:pt x="75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3" y="17"/>
                    <a:pt x="167" y="20"/>
                    <a:pt x="167" y="25"/>
                  </a:cubicBezTo>
                  <a:lnTo>
                    <a:pt x="167" y="26"/>
                  </a:lnTo>
                  <a:close/>
                  <a:moveTo>
                    <a:pt x="139" y="353"/>
                  </a:moveTo>
                  <a:cubicBezTo>
                    <a:pt x="139" y="356"/>
                    <a:pt x="137" y="358"/>
                    <a:pt x="134" y="358"/>
                  </a:cubicBezTo>
                  <a:cubicBezTo>
                    <a:pt x="99" y="358"/>
                    <a:pt x="99" y="358"/>
                    <a:pt x="99" y="358"/>
                  </a:cubicBezTo>
                  <a:cubicBezTo>
                    <a:pt x="96" y="358"/>
                    <a:pt x="94" y="356"/>
                    <a:pt x="94" y="353"/>
                  </a:cubicBezTo>
                  <a:cubicBezTo>
                    <a:pt x="94" y="336"/>
                    <a:pt x="94" y="336"/>
                    <a:pt x="94" y="336"/>
                  </a:cubicBezTo>
                  <a:cubicBezTo>
                    <a:pt x="94" y="333"/>
                    <a:pt x="96" y="330"/>
                    <a:pt x="99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7" y="330"/>
                    <a:pt x="139" y="333"/>
                    <a:pt x="139" y="336"/>
                  </a:cubicBezTo>
                  <a:lnTo>
                    <a:pt x="139" y="353"/>
                  </a:lnTo>
                  <a:close/>
                  <a:moveTo>
                    <a:pt x="215" y="318"/>
                  </a:moveTo>
                  <a:cubicBezTo>
                    <a:pt x="19" y="318"/>
                    <a:pt x="19" y="318"/>
                    <a:pt x="19" y="31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5" y="58"/>
                    <a:pt x="215" y="58"/>
                    <a:pt x="215" y="58"/>
                  </a:cubicBezTo>
                  <a:lnTo>
                    <a:pt x="215" y="3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3201" y="5195888"/>
              <a:ext cx="80963" cy="119063"/>
            </a:xfrm>
            <a:custGeom>
              <a:avLst/>
              <a:gdLst>
                <a:gd name="T0" fmla="*/ 7 w 59"/>
                <a:gd name="T1" fmla="*/ 42 h 87"/>
                <a:gd name="T2" fmla="*/ 17 w 59"/>
                <a:gd name="T3" fmla="*/ 47 h 87"/>
                <a:gd name="T4" fmla="*/ 21 w 59"/>
                <a:gd name="T5" fmla="*/ 48 h 87"/>
                <a:gd name="T6" fmla="*/ 22 w 59"/>
                <a:gd name="T7" fmla="*/ 48 h 87"/>
                <a:gd name="T8" fmla="*/ 22 w 59"/>
                <a:gd name="T9" fmla="*/ 55 h 87"/>
                <a:gd name="T10" fmla="*/ 16 w 59"/>
                <a:gd name="T11" fmla="*/ 54 h 87"/>
                <a:gd name="T12" fmla="*/ 9 w 59"/>
                <a:gd name="T13" fmla="*/ 51 h 87"/>
                <a:gd name="T14" fmla="*/ 1 w 59"/>
                <a:gd name="T15" fmla="*/ 51 h 87"/>
                <a:gd name="T16" fmla="*/ 1 w 59"/>
                <a:gd name="T17" fmla="*/ 66 h 87"/>
                <a:gd name="T18" fmla="*/ 14 w 59"/>
                <a:gd name="T19" fmla="*/ 70 h 87"/>
                <a:gd name="T20" fmla="*/ 21 w 59"/>
                <a:gd name="T21" fmla="*/ 71 h 87"/>
                <a:gd name="T22" fmla="*/ 21 w 59"/>
                <a:gd name="T23" fmla="*/ 87 h 87"/>
                <a:gd name="T24" fmla="*/ 37 w 59"/>
                <a:gd name="T25" fmla="*/ 87 h 87"/>
                <a:gd name="T26" fmla="*/ 37 w 59"/>
                <a:gd name="T27" fmla="*/ 71 h 87"/>
                <a:gd name="T28" fmla="*/ 52 w 59"/>
                <a:gd name="T29" fmla="*/ 65 h 87"/>
                <a:gd name="T30" fmla="*/ 52 w 59"/>
                <a:gd name="T31" fmla="*/ 65 h 87"/>
                <a:gd name="T32" fmla="*/ 59 w 59"/>
                <a:gd name="T33" fmla="*/ 51 h 87"/>
                <a:gd name="T34" fmla="*/ 53 w 59"/>
                <a:gd name="T35" fmla="*/ 39 h 87"/>
                <a:gd name="T36" fmla="*/ 37 w 59"/>
                <a:gd name="T37" fmla="*/ 33 h 87"/>
                <a:gd name="T38" fmla="*/ 37 w 59"/>
                <a:gd name="T39" fmla="*/ 33 h 87"/>
                <a:gd name="T40" fmla="*/ 37 w 59"/>
                <a:gd name="T41" fmla="*/ 32 h 87"/>
                <a:gd name="T42" fmla="*/ 37 w 59"/>
                <a:gd name="T43" fmla="*/ 26 h 87"/>
                <a:gd name="T44" fmla="*/ 47 w 59"/>
                <a:gd name="T45" fmla="*/ 30 h 87"/>
                <a:gd name="T46" fmla="*/ 54 w 59"/>
                <a:gd name="T47" fmla="*/ 30 h 87"/>
                <a:gd name="T48" fmla="*/ 54 w 59"/>
                <a:gd name="T49" fmla="*/ 14 h 87"/>
                <a:gd name="T50" fmla="*/ 43 w 59"/>
                <a:gd name="T51" fmla="*/ 11 h 87"/>
                <a:gd name="T52" fmla="*/ 37 w 59"/>
                <a:gd name="T53" fmla="*/ 10 h 87"/>
                <a:gd name="T54" fmla="*/ 37 w 59"/>
                <a:gd name="T55" fmla="*/ 0 h 87"/>
                <a:gd name="T56" fmla="*/ 21 w 59"/>
                <a:gd name="T57" fmla="*/ 0 h 87"/>
                <a:gd name="T58" fmla="*/ 21 w 59"/>
                <a:gd name="T59" fmla="*/ 10 h 87"/>
                <a:gd name="T60" fmla="*/ 7 w 59"/>
                <a:gd name="T61" fmla="*/ 16 h 87"/>
                <a:gd name="T62" fmla="*/ 0 w 59"/>
                <a:gd name="T63" fmla="*/ 29 h 87"/>
                <a:gd name="T64" fmla="*/ 7 w 59"/>
                <a:gd name="T65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87">
                  <a:moveTo>
                    <a:pt x="7" y="42"/>
                  </a:moveTo>
                  <a:cubicBezTo>
                    <a:pt x="9" y="44"/>
                    <a:pt x="13" y="46"/>
                    <a:pt x="17" y="47"/>
                  </a:cubicBezTo>
                  <a:cubicBezTo>
                    <a:pt x="18" y="47"/>
                    <a:pt x="19" y="47"/>
                    <a:pt x="21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0" y="55"/>
                    <a:pt x="18" y="54"/>
                    <a:pt x="16" y="54"/>
                  </a:cubicBezTo>
                  <a:cubicBezTo>
                    <a:pt x="13" y="53"/>
                    <a:pt x="11" y="52"/>
                    <a:pt x="9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5" y="68"/>
                    <a:pt x="9" y="69"/>
                    <a:pt x="14" y="70"/>
                  </a:cubicBezTo>
                  <a:cubicBezTo>
                    <a:pt x="17" y="71"/>
                    <a:pt x="19" y="71"/>
                    <a:pt x="21" y="71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43" y="70"/>
                    <a:pt x="48" y="68"/>
                    <a:pt x="52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6" y="61"/>
                    <a:pt x="59" y="56"/>
                    <a:pt x="59" y="51"/>
                  </a:cubicBezTo>
                  <a:cubicBezTo>
                    <a:pt x="59" y="46"/>
                    <a:pt x="57" y="42"/>
                    <a:pt x="53" y="39"/>
                  </a:cubicBezTo>
                  <a:cubicBezTo>
                    <a:pt x="50" y="36"/>
                    <a:pt x="45" y="34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7"/>
                    <a:pt x="43" y="29"/>
                    <a:pt x="47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1" y="13"/>
                    <a:pt x="47" y="12"/>
                    <a:pt x="43" y="11"/>
                  </a:cubicBezTo>
                  <a:cubicBezTo>
                    <a:pt x="41" y="11"/>
                    <a:pt x="39" y="10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5" y="11"/>
                    <a:pt x="10" y="13"/>
                    <a:pt x="7" y="16"/>
                  </a:cubicBezTo>
                  <a:cubicBezTo>
                    <a:pt x="2" y="19"/>
                    <a:pt x="0" y="24"/>
                    <a:pt x="0" y="29"/>
                  </a:cubicBezTo>
                  <a:cubicBezTo>
                    <a:pt x="0" y="35"/>
                    <a:pt x="2" y="39"/>
                    <a:pt x="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21288" y="5151438"/>
              <a:ext cx="206375" cy="207963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14 h 151"/>
                <a:gd name="T12" fmla="*/ 136 w 151"/>
                <a:gd name="T13" fmla="*/ 75 h 151"/>
                <a:gd name="T14" fmla="*/ 76 w 151"/>
                <a:gd name="T15" fmla="*/ 136 h 151"/>
                <a:gd name="T16" fmla="*/ 15 w 151"/>
                <a:gd name="T17" fmla="*/ 75 h 151"/>
                <a:gd name="T18" fmla="*/ 76 w 151"/>
                <a:gd name="T19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3"/>
                    <a:pt x="117" y="0"/>
                    <a:pt x="76" y="0"/>
                  </a:cubicBezTo>
                  <a:cubicBezTo>
                    <a:pt x="34" y="0"/>
                    <a:pt x="0" y="33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lose/>
                  <a:moveTo>
                    <a:pt x="76" y="14"/>
                  </a:moveTo>
                  <a:cubicBezTo>
                    <a:pt x="109" y="14"/>
                    <a:pt x="136" y="42"/>
                    <a:pt x="136" y="75"/>
                  </a:cubicBezTo>
                  <a:cubicBezTo>
                    <a:pt x="136" y="109"/>
                    <a:pt x="109" y="136"/>
                    <a:pt x="76" y="136"/>
                  </a:cubicBezTo>
                  <a:cubicBezTo>
                    <a:pt x="42" y="136"/>
                    <a:pt x="15" y="109"/>
                    <a:pt x="15" y="75"/>
                  </a:cubicBezTo>
                  <a:cubicBezTo>
                    <a:pt x="15" y="42"/>
                    <a:pt x="42" y="14"/>
                    <a:pt x="7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2" name="Group 111出自【趣你的PPT】(微信:qunideppt)：最优质的PPT资源库出自【趣你的PPT】(微信:qunideppt)：最优质的PPT资源库"/>
          <p:cNvGrpSpPr/>
          <p:nvPr/>
        </p:nvGrpSpPr>
        <p:grpSpPr>
          <a:xfrm>
            <a:off x="7746919" y="2401889"/>
            <a:ext cx="833261" cy="833261"/>
            <a:chOff x="2365376" y="4829176"/>
            <a:chExt cx="865188" cy="865188"/>
          </a:xfrm>
        </p:grpSpPr>
        <p:sp>
          <p:nvSpPr>
            <p:cNvPr id="1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4829176"/>
              <a:ext cx="865188" cy="865188"/>
            </a:xfrm>
            <a:prstGeom prst="ellipse">
              <a:avLst/>
            </a:prstGeom>
            <a:solidFill>
              <a:srgbClr val="39B4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97176" y="5692776"/>
              <a:ext cx="33338" cy="1588"/>
            </a:xfrm>
            <a:custGeom>
              <a:avLst/>
              <a:gdLst>
                <a:gd name="T0" fmla="*/ 0 w 24"/>
                <a:gd name="T1" fmla="*/ 1 h 1"/>
                <a:gd name="T2" fmla="*/ 1 w 24"/>
                <a:gd name="T3" fmla="*/ 1 h 1"/>
                <a:gd name="T4" fmla="*/ 1 w 24"/>
                <a:gd name="T5" fmla="*/ 1 h 1"/>
                <a:gd name="T6" fmla="*/ 2 w 24"/>
                <a:gd name="T7" fmla="*/ 1 h 1"/>
                <a:gd name="T8" fmla="*/ 2 w 24"/>
                <a:gd name="T9" fmla="*/ 1 h 1"/>
                <a:gd name="T10" fmla="*/ 3 w 24"/>
                <a:gd name="T11" fmla="*/ 1 h 1"/>
                <a:gd name="T12" fmla="*/ 3 w 24"/>
                <a:gd name="T13" fmla="*/ 1 h 1"/>
                <a:gd name="T14" fmla="*/ 4 w 24"/>
                <a:gd name="T15" fmla="*/ 1 h 1"/>
                <a:gd name="T16" fmla="*/ 4 w 24"/>
                <a:gd name="T17" fmla="*/ 1 h 1"/>
                <a:gd name="T18" fmla="*/ 5 w 24"/>
                <a:gd name="T19" fmla="*/ 1 h 1"/>
                <a:gd name="T20" fmla="*/ 5 w 24"/>
                <a:gd name="T21" fmla="*/ 1 h 1"/>
                <a:gd name="T22" fmla="*/ 6 w 24"/>
                <a:gd name="T23" fmla="*/ 1 h 1"/>
                <a:gd name="T24" fmla="*/ 6 w 24"/>
                <a:gd name="T25" fmla="*/ 1 h 1"/>
                <a:gd name="T26" fmla="*/ 7 w 24"/>
                <a:gd name="T27" fmla="*/ 1 h 1"/>
                <a:gd name="T28" fmla="*/ 7 w 24"/>
                <a:gd name="T29" fmla="*/ 1 h 1"/>
                <a:gd name="T30" fmla="*/ 8 w 24"/>
                <a:gd name="T31" fmla="*/ 1 h 1"/>
                <a:gd name="T32" fmla="*/ 8 w 24"/>
                <a:gd name="T33" fmla="*/ 1 h 1"/>
                <a:gd name="T34" fmla="*/ 9 w 24"/>
                <a:gd name="T35" fmla="*/ 1 h 1"/>
                <a:gd name="T36" fmla="*/ 9 w 24"/>
                <a:gd name="T37" fmla="*/ 1 h 1"/>
                <a:gd name="T38" fmla="*/ 10 w 24"/>
                <a:gd name="T39" fmla="*/ 1 h 1"/>
                <a:gd name="T40" fmla="*/ 10 w 24"/>
                <a:gd name="T41" fmla="*/ 1 h 1"/>
                <a:gd name="T42" fmla="*/ 11 w 24"/>
                <a:gd name="T43" fmla="*/ 1 h 1"/>
                <a:gd name="T44" fmla="*/ 11 w 24"/>
                <a:gd name="T45" fmla="*/ 1 h 1"/>
                <a:gd name="T46" fmla="*/ 12 w 24"/>
                <a:gd name="T47" fmla="*/ 1 h 1"/>
                <a:gd name="T48" fmla="*/ 12 w 24"/>
                <a:gd name="T49" fmla="*/ 1 h 1"/>
                <a:gd name="T50" fmla="*/ 13 w 24"/>
                <a:gd name="T51" fmla="*/ 1 h 1"/>
                <a:gd name="T52" fmla="*/ 13 w 24"/>
                <a:gd name="T53" fmla="*/ 1 h 1"/>
                <a:gd name="T54" fmla="*/ 16 w 24"/>
                <a:gd name="T55" fmla="*/ 1 h 1"/>
                <a:gd name="T56" fmla="*/ 16 w 24"/>
                <a:gd name="T57" fmla="*/ 1 h 1"/>
                <a:gd name="T58" fmla="*/ 17 w 24"/>
                <a:gd name="T59" fmla="*/ 1 h 1"/>
                <a:gd name="T60" fmla="*/ 17 w 24"/>
                <a:gd name="T61" fmla="*/ 1 h 1"/>
                <a:gd name="T62" fmla="*/ 18 w 24"/>
                <a:gd name="T63" fmla="*/ 1 h 1"/>
                <a:gd name="T64" fmla="*/ 18 w 24"/>
                <a:gd name="T65" fmla="*/ 1 h 1"/>
                <a:gd name="T66" fmla="*/ 19 w 24"/>
                <a:gd name="T67" fmla="*/ 1 h 1"/>
                <a:gd name="T68" fmla="*/ 19 w 24"/>
                <a:gd name="T69" fmla="*/ 1 h 1"/>
                <a:gd name="T70" fmla="*/ 20 w 24"/>
                <a:gd name="T71" fmla="*/ 1 h 1"/>
                <a:gd name="T72" fmla="*/ 20 w 24"/>
                <a:gd name="T73" fmla="*/ 1 h 1"/>
                <a:gd name="T74" fmla="*/ 21 w 24"/>
                <a:gd name="T75" fmla="*/ 1 h 1"/>
                <a:gd name="T76" fmla="*/ 21 w 24"/>
                <a:gd name="T77" fmla="*/ 1 h 1"/>
                <a:gd name="T78" fmla="*/ 22 w 24"/>
                <a:gd name="T79" fmla="*/ 1 h 1"/>
                <a:gd name="T80" fmla="*/ 22 w 24"/>
                <a:gd name="T81" fmla="*/ 0 h 1"/>
                <a:gd name="T82" fmla="*/ 23 w 24"/>
                <a:gd name="T83" fmla="*/ 0 h 1"/>
                <a:gd name="T84" fmla="*/ 23 w 24"/>
                <a:gd name="T85" fmla="*/ 0 h 1"/>
                <a:gd name="T86" fmla="*/ 24 w 24"/>
                <a:gd name="T8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11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D7F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5088" y="4987926"/>
              <a:ext cx="625475" cy="706438"/>
            </a:xfrm>
            <a:custGeom>
              <a:avLst/>
              <a:gdLst>
                <a:gd name="T0" fmla="*/ 210 w 457"/>
                <a:gd name="T1" fmla="*/ 17 h 516"/>
                <a:gd name="T2" fmla="*/ 178 w 457"/>
                <a:gd name="T3" fmla="*/ 1 h 516"/>
                <a:gd name="T4" fmla="*/ 154 w 457"/>
                <a:gd name="T5" fmla="*/ 2 h 516"/>
                <a:gd name="T6" fmla="*/ 118 w 457"/>
                <a:gd name="T7" fmla="*/ 2 h 516"/>
                <a:gd name="T8" fmla="*/ 124 w 457"/>
                <a:gd name="T9" fmla="*/ 41 h 516"/>
                <a:gd name="T10" fmla="*/ 68 w 457"/>
                <a:gd name="T11" fmla="*/ 1 h 516"/>
                <a:gd name="T12" fmla="*/ 42 w 457"/>
                <a:gd name="T13" fmla="*/ 60 h 516"/>
                <a:gd name="T14" fmla="*/ 46 w 457"/>
                <a:gd name="T15" fmla="*/ 84 h 516"/>
                <a:gd name="T16" fmla="*/ 29 w 457"/>
                <a:gd name="T17" fmla="*/ 83 h 516"/>
                <a:gd name="T18" fmla="*/ 5 w 457"/>
                <a:gd name="T19" fmla="*/ 141 h 516"/>
                <a:gd name="T20" fmla="*/ 51 w 457"/>
                <a:gd name="T21" fmla="*/ 201 h 516"/>
                <a:gd name="T22" fmla="*/ 56 w 457"/>
                <a:gd name="T23" fmla="*/ 451 h 516"/>
                <a:gd name="T24" fmla="*/ 141 w 457"/>
                <a:gd name="T25" fmla="*/ 516 h 516"/>
                <a:gd name="T26" fmla="*/ 141 w 457"/>
                <a:gd name="T27" fmla="*/ 516 h 516"/>
                <a:gd name="T28" fmla="*/ 142 w 457"/>
                <a:gd name="T29" fmla="*/ 516 h 516"/>
                <a:gd name="T30" fmla="*/ 142 w 457"/>
                <a:gd name="T31" fmla="*/ 516 h 516"/>
                <a:gd name="T32" fmla="*/ 143 w 457"/>
                <a:gd name="T33" fmla="*/ 516 h 516"/>
                <a:gd name="T34" fmla="*/ 143 w 457"/>
                <a:gd name="T35" fmla="*/ 516 h 516"/>
                <a:gd name="T36" fmla="*/ 144 w 457"/>
                <a:gd name="T37" fmla="*/ 516 h 516"/>
                <a:gd name="T38" fmla="*/ 144 w 457"/>
                <a:gd name="T39" fmla="*/ 516 h 516"/>
                <a:gd name="T40" fmla="*/ 145 w 457"/>
                <a:gd name="T41" fmla="*/ 516 h 516"/>
                <a:gd name="T42" fmla="*/ 145 w 457"/>
                <a:gd name="T43" fmla="*/ 516 h 516"/>
                <a:gd name="T44" fmla="*/ 146 w 457"/>
                <a:gd name="T45" fmla="*/ 516 h 516"/>
                <a:gd name="T46" fmla="*/ 146 w 457"/>
                <a:gd name="T47" fmla="*/ 516 h 516"/>
                <a:gd name="T48" fmla="*/ 147 w 457"/>
                <a:gd name="T49" fmla="*/ 516 h 516"/>
                <a:gd name="T50" fmla="*/ 147 w 457"/>
                <a:gd name="T51" fmla="*/ 516 h 516"/>
                <a:gd name="T52" fmla="*/ 148 w 457"/>
                <a:gd name="T53" fmla="*/ 516 h 516"/>
                <a:gd name="T54" fmla="*/ 148 w 457"/>
                <a:gd name="T55" fmla="*/ 516 h 516"/>
                <a:gd name="T56" fmla="*/ 149 w 457"/>
                <a:gd name="T57" fmla="*/ 516 h 516"/>
                <a:gd name="T58" fmla="*/ 149 w 457"/>
                <a:gd name="T59" fmla="*/ 516 h 516"/>
                <a:gd name="T60" fmla="*/ 150 w 457"/>
                <a:gd name="T61" fmla="*/ 516 h 516"/>
                <a:gd name="T62" fmla="*/ 150 w 457"/>
                <a:gd name="T63" fmla="*/ 516 h 516"/>
                <a:gd name="T64" fmla="*/ 151 w 457"/>
                <a:gd name="T65" fmla="*/ 516 h 516"/>
                <a:gd name="T66" fmla="*/ 151 w 457"/>
                <a:gd name="T67" fmla="*/ 516 h 516"/>
                <a:gd name="T68" fmla="*/ 152 w 457"/>
                <a:gd name="T69" fmla="*/ 516 h 516"/>
                <a:gd name="T70" fmla="*/ 152 w 457"/>
                <a:gd name="T71" fmla="*/ 516 h 516"/>
                <a:gd name="T72" fmla="*/ 153 w 457"/>
                <a:gd name="T73" fmla="*/ 516 h 516"/>
                <a:gd name="T74" fmla="*/ 153 w 457"/>
                <a:gd name="T75" fmla="*/ 516 h 516"/>
                <a:gd name="T76" fmla="*/ 154 w 457"/>
                <a:gd name="T77" fmla="*/ 516 h 516"/>
                <a:gd name="T78" fmla="*/ 154 w 457"/>
                <a:gd name="T79" fmla="*/ 516 h 516"/>
                <a:gd name="T80" fmla="*/ 157 w 457"/>
                <a:gd name="T81" fmla="*/ 516 h 516"/>
                <a:gd name="T82" fmla="*/ 157 w 457"/>
                <a:gd name="T83" fmla="*/ 516 h 516"/>
                <a:gd name="T84" fmla="*/ 158 w 457"/>
                <a:gd name="T85" fmla="*/ 516 h 516"/>
                <a:gd name="T86" fmla="*/ 158 w 457"/>
                <a:gd name="T87" fmla="*/ 516 h 516"/>
                <a:gd name="T88" fmla="*/ 159 w 457"/>
                <a:gd name="T89" fmla="*/ 516 h 516"/>
                <a:gd name="T90" fmla="*/ 159 w 457"/>
                <a:gd name="T91" fmla="*/ 516 h 516"/>
                <a:gd name="T92" fmla="*/ 160 w 457"/>
                <a:gd name="T93" fmla="*/ 516 h 516"/>
                <a:gd name="T94" fmla="*/ 160 w 457"/>
                <a:gd name="T95" fmla="*/ 516 h 516"/>
                <a:gd name="T96" fmla="*/ 161 w 457"/>
                <a:gd name="T97" fmla="*/ 516 h 516"/>
                <a:gd name="T98" fmla="*/ 161 w 457"/>
                <a:gd name="T99" fmla="*/ 516 h 516"/>
                <a:gd name="T100" fmla="*/ 162 w 457"/>
                <a:gd name="T101" fmla="*/ 516 h 516"/>
                <a:gd name="T102" fmla="*/ 162 w 457"/>
                <a:gd name="T103" fmla="*/ 516 h 516"/>
                <a:gd name="T104" fmla="*/ 163 w 457"/>
                <a:gd name="T105" fmla="*/ 516 h 516"/>
                <a:gd name="T106" fmla="*/ 163 w 457"/>
                <a:gd name="T107" fmla="*/ 515 h 516"/>
                <a:gd name="T108" fmla="*/ 164 w 457"/>
                <a:gd name="T109" fmla="*/ 515 h 516"/>
                <a:gd name="T110" fmla="*/ 164 w 457"/>
                <a:gd name="T111" fmla="*/ 515 h 516"/>
                <a:gd name="T112" fmla="*/ 165 w 457"/>
                <a:gd name="T113" fmla="*/ 515 h 516"/>
                <a:gd name="T114" fmla="*/ 267 w 457"/>
                <a:gd name="T115" fmla="*/ 29 h 516"/>
                <a:gd name="T116" fmla="*/ 244 w 457"/>
                <a:gd name="T117" fmla="*/ 4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57" h="516">
                  <a:moveTo>
                    <a:pt x="231" y="0"/>
                  </a:moveTo>
                  <a:cubicBezTo>
                    <a:pt x="222" y="0"/>
                    <a:pt x="215" y="7"/>
                    <a:pt x="210" y="17"/>
                  </a:cubicBezTo>
                  <a:cubicBezTo>
                    <a:pt x="207" y="15"/>
                    <a:pt x="204" y="10"/>
                    <a:pt x="200" y="7"/>
                  </a:cubicBezTo>
                  <a:cubicBezTo>
                    <a:pt x="197" y="5"/>
                    <a:pt x="186" y="1"/>
                    <a:pt x="178" y="1"/>
                  </a:cubicBezTo>
                  <a:cubicBezTo>
                    <a:pt x="173" y="1"/>
                    <a:pt x="170" y="2"/>
                    <a:pt x="170" y="6"/>
                  </a:cubicBezTo>
                  <a:cubicBezTo>
                    <a:pt x="168" y="2"/>
                    <a:pt x="161" y="2"/>
                    <a:pt x="154" y="2"/>
                  </a:cubicBezTo>
                  <a:cubicBezTo>
                    <a:pt x="146" y="2"/>
                    <a:pt x="138" y="2"/>
                    <a:pt x="133" y="2"/>
                  </a:cubicBezTo>
                  <a:cubicBezTo>
                    <a:pt x="128" y="2"/>
                    <a:pt x="123" y="2"/>
                    <a:pt x="118" y="2"/>
                  </a:cubicBezTo>
                  <a:cubicBezTo>
                    <a:pt x="107" y="2"/>
                    <a:pt x="99" y="4"/>
                    <a:pt x="106" y="20"/>
                  </a:cubicBezTo>
                  <a:cubicBezTo>
                    <a:pt x="110" y="27"/>
                    <a:pt x="124" y="29"/>
                    <a:pt x="124" y="41"/>
                  </a:cubicBezTo>
                  <a:cubicBezTo>
                    <a:pt x="114" y="30"/>
                    <a:pt x="102" y="14"/>
                    <a:pt x="90" y="6"/>
                  </a:cubicBezTo>
                  <a:cubicBezTo>
                    <a:pt x="88" y="5"/>
                    <a:pt x="76" y="1"/>
                    <a:pt x="68" y="1"/>
                  </a:cubicBezTo>
                  <a:cubicBezTo>
                    <a:pt x="65" y="1"/>
                    <a:pt x="63" y="1"/>
                    <a:pt x="62" y="3"/>
                  </a:cubicBezTo>
                  <a:cubicBezTo>
                    <a:pt x="56" y="22"/>
                    <a:pt x="49" y="41"/>
                    <a:pt x="42" y="60"/>
                  </a:cubicBezTo>
                  <a:cubicBezTo>
                    <a:pt x="38" y="72"/>
                    <a:pt x="50" y="78"/>
                    <a:pt x="56" y="82"/>
                  </a:cubicBezTo>
                  <a:cubicBezTo>
                    <a:pt x="53" y="83"/>
                    <a:pt x="50" y="84"/>
                    <a:pt x="46" y="84"/>
                  </a:cubicBezTo>
                  <a:cubicBezTo>
                    <a:pt x="43" y="84"/>
                    <a:pt x="40" y="83"/>
                    <a:pt x="38" y="83"/>
                  </a:cubicBezTo>
                  <a:cubicBezTo>
                    <a:pt x="35" y="83"/>
                    <a:pt x="32" y="83"/>
                    <a:pt x="29" y="83"/>
                  </a:cubicBezTo>
                  <a:cubicBezTo>
                    <a:pt x="23" y="83"/>
                    <a:pt x="18" y="84"/>
                    <a:pt x="13" y="87"/>
                  </a:cubicBezTo>
                  <a:cubicBezTo>
                    <a:pt x="0" y="97"/>
                    <a:pt x="5" y="127"/>
                    <a:pt x="5" y="141"/>
                  </a:cubicBezTo>
                  <a:cubicBezTo>
                    <a:pt x="5" y="160"/>
                    <a:pt x="23" y="175"/>
                    <a:pt x="37" y="186"/>
                  </a:cubicBezTo>
                  <a:cubicBezTo>
                    <a:pt x="41" y="192"/>
                    <a:pt x="46" y="197"/>
                    <a:pt x="51" y="201"/>
                  </a:cubicBezTo>
                  <a:cubicBezTo>
                    <a:pt x="67" y="218"/>
                    <a:pt x="52" y="256"/>
                    <a:pt x="47" y="278"/>
                  </a:cubicBezTo>
                  <a:cubicBezTo>
                    <a:pt x="36" y="327"/>
                    <a:pt x="11" y="412"/>
                    <a:pt x="56" y="451"/>
                  </a:cubicBezTo>
                  <a:cubicBezTo>
                    <a:pt x="65" y="462"/>
                    <a:pt x="88" y="486"/>
                    <a:pt x="118" y="515"/>
                  </a:cubicBezTo>
                  <a:cubicBezTo>
                    <a:pt x="125" y="516"/>
                    <a:pt x="133" y="516"/>
                    <a:pt x="141" y="516"/>
                  </a:cubicBezTo>
                  <a:cubicBezTo>
                    <a:pt x="141" y="516"/>
                    <a:pt x="141" y="516"/>
                    <a:pt x="141" y="516"/>
                  </a:cubicBezTo>
                  <a:cubicBezTo>
                    <a:pt x="141" y="516"/>
                    <a:pt x="141" y="516"/>
                    <a:pt x="141" y="516"/>
                  </a:cubicBezTo>
                  <a:cubicBezTo>
                    <a:pt x="141" y="516"/>
                    <a:pt x="141" y="516"/>
                    <a:pt x="141" y="516"/>
                  </a:cubicBezTo>
                  <a:cubicBezTo>
                    <a:pt x="141" y="516"/>
                    <a:pt x="142" y="516"/>
                    <a:pt x="142" y="516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6"/>
                    <a:pt x="143" y="516"/>
                    <a:pt x="143" y="516"/>
                  </a:cubicBezTo>
                  <a:cubicBezTo>
                    <a:pt x="143" y="516"/>
                    <a:pt x="143" y="516"/>
                    <a:pt x="143" y="516"/>
                  </a:cubicBezTo>
                  <a:cubicBezTo>
                    <a:pt x="143" y="516"/>
                    <a:pt x="143" y="516"/>
                    <a:pt x="143" y="516"/>
                  </a:cubicBezTo>
                  <a:cubicBezTo>
                    <a:pt x="143" y="516"/>
                    <a:pt x="143" y="516"/>
                    <a:pt x="143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55" y="516"/>
                    <a:pt x="156" y="516"/>
                    <a:pt x="157" y="516"/>
                  </a:cubicBezTo>
                  <a:cubicBezTo>
                    <a:pt x="157" y="516"/>
                    <a:pt x="157" y="516"/>
                    <a:pt x="157" y="516"/>
                  </a:cubicBezTo>
                  <a:cubicBezTo>
                    <a:pt x="157" y="516"/>
                    <a:pt x="157" y="516"/>
                    <a:pt x="157" y="516"/>
                  </a:cubicBezTo>
                  <a:cubicBezTo>
                    <a:pt x="157" y="516"/>
                    <a:pt x="157" y="516"/>
                    <a:pt x="157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60" y="516"/>
                    <a:pt x="160" y="516"/>
                  </a:cubicBezTo>
                  <a:cubicBezTo>
                    <a:pt x="160" y="516"/>
                    <a:pt x="160" y="516"/>
                    <a:pt x="160" y="516"/>
                  </a:cubicBezTo>
                  <a:cubicBezTo>
                    <a:pt x="160" y="516"/>
                    <a:pt x="160" y="516"/>
                    <a:pt x="160" y="516"/>
                  </a:cubicBezTo>
                  <a:cubicBezTo>
                    <a:pt x="160" y="516"/>
                    <a:pt x="160" y="516"/>
                    <a:pt x="160" y="516"/>
                  </a:cubicBezTo>
                  <a:cubicBezTo>
                    <a:pt x="160" y="516"/>
                    <a:pt x="161" y="516"/>
                    <a:pt x="161" y="516"/>
                  </a:cubicBezTo>
                  <a:cubicBezTo>
                    <a:pt x="161" y="516"/>
                    <a:pt x="161" y="516"/>
                    <a:pt x="161" y="516"/>
                  </a:cubicBezTo>
                  <a:cubicBezTo>
                    <a:pt x="161" y="516"/>
                    <a:pt x="161" y="516"/>
                    <a:pt x="161" y="516"/>
                  </a:cubicBezTo>
                  <a:cubicBezTo>
                    <a:pt x="161" y="516"/>
                    <a:pt x="161" y="516"/>
                    <a:pt x="161" y="516"/>
                  </a:cubicBezTo>
                  <a:cubicBezTo>
                    <a:pt x="161" y="516"/>
                    <a:pt x="162" y="516"/>
                    <a:pt x="162" y="516"/>
                  </a:cubicBezTo>
                  <a:cubicBezTo>
                    <a:pt x="162" y="516"/>
                    <a:pt x="162" y="516"/>
                    <a:pt x="162" y="516"/>
                  </a:cubicBezTo>
                  <a:cubicBezTo>
                    <a:pt x="162" y="516"/>
                    <a:pt x="162" y="516"/>
                    <a:pt x="162" y="516"/>
                  </a:cubicBezTo>
                  <a:cubicBezTo>
                    <a:pt x="162" y="516"/>
                    <a:pt x="162" y="516"/>
                    <a:pt x="162" y="516"/>
                  </a:cubicBezTo>
                  <a:cubicBezTo>
                    <a:pt x="162" y="516"/>
                    <a:pt x="163" y="516"/>
                    <a:pt x="163" y="516"/>
                  </a:cubicBezTo>
                  <a:cubicBezTo>
                    <a:pt x="163" y="516"/>
                    <a:pt x="163" y="516"/>
                    <a:pt x="163" y="516"/>
                  </a:cubicBezTo>
                  <a:cubicBezTo>
                    <a:pt x="163" y="516"/>
                    <a:pt x="163" y="516"/>
                    <a:pt x="163" y="515"/>
                  </a:cubicBezTo>
                  <a:cubicBezTo>
                    <a:pt x="163" y="515"/>
                    <a:pt x="163" y="515"/>
                    <a:pt x="163" y="515"/>
                  </a:cubicBezTo>
                  <a:cubicBezTo>
                    <a:pt x="163" y="515"/>
                    <a:pt x="164" y="515"/>
                    <a:pt x="164" y="515"/>
                  </a:cubicBezTo>
                  <a:cubicBezTo>
                    <a:pt x="164" y="515"/>
                    <a:pt x="164" y="515"/>
                    <a:pt x="164" y="515"/>
                  </a:cubicBezTo>
                  <a:cubicBezTo>
                    <a:pt x="164" y="515"/>
                    <a:pt x="164" y="515"/>
                    <a:pt x="164" y="515"/>
                  </a:cubicBezTo>
                  <a:cubicBezTo>
                    <a:pt x="164" y="515"/>
                    <a:pt x="164" y="515"/>
                    <a:pt x="164" y="515"/>
                  </a:cubicBezTo>
                  <a:cubicBezTo>
                    <a:pt x="164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322" y="504"/>
                    <a:pt x="448" y="376"/>
                    <a:pt x="457" y="218"/>
                  </a:cubicBezTo>
                  <a:cubicBezTo>
                    <a:pt x="380" y="141"/>
                    <a:pt x="291" y="52"/>
                    <a:pt x="267" y="29"/>
                  </a:cubicBezTo>
                  <a:cubicBezTo>
                    <a:pt x="262" y="23"/>
                    <a:pt x="257" y="18"/>
                    <a:pt x="251" y="12"/>
                  </a:cubicBezTo>
                  <a:cubicBezTo>
                    <a:pt x="249" y="10"/>
                    <a:pt x="246" y="5"/>
                    <a:pt x="244" y="4"/>
                  </a:cubicBezTo>
                  <a:cubicBezTo>
                    <a:pt x="239" y="1"/>
                    <a:pt x="235" y="0"/>
                    <a:pt x="231" y="0"/>
                  </a:cubicBezTo>
                </a:path>
              </a:pathLst>
            </a:custGeom>
            <a:solidFill>
              <a:srgbClr val="2E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1438" y="5102226"/>
              <a:ext cx="371475" cy="114300"/>
            </a:xfrm>
            <a:custGeom>
              <a:avLst/>
              <a:gdLst>
                <a:gd name="T0" fmla="*/ 252 w 272"/>
                <a:gd name="T1" fmla="*/ 0 h 84"/>
                <a:gd name="T2" fmla="*/ 20 w 272"/>
                <a:gd name="T3" fmla="*/ 0 h 84"/>
                <a:gd name="T4" fmla="*/ 0 w 272"/>
                <a:gd name="T5" fmla="*/ 20 h 84"/>
                <a:gd name="T6" fmla="*/ 0 w 272"/>
                <a:gd name="T7" fmla="*/ 64 h 84"/>
                <a:gd name="T8" fmla="*/ 20 w 272"/>
                <a:gd name="T9" fmla="*/ 84 h 84"/>
                <a:gd name="T10" fmla="*/ 30 w 272"/>
                <a:gd name="T11" fmla="*/ 84 h 84"/>
                <a:gd name="T12" fmla="*/ 30 w 272"/>
                <a:gd name="T13" fmla="*/ 67 h 84"/>
                <a:gd name="T14" fmla="*/ 20 w 272"/>
                <a:gd name="T15" fmla="*/ 67 h 84"/>
                <a:gd name="T16" fmla="*/ 17 w 272"/>
                <a:gd name="T17" fmla="*/ 64 h 84"/>
                <a:gd name="T18" fmla="*/ 17 w 272"/>
                <a:gd name="T19" fmla="*/ 20 h 84"/>
                <a:gd name="T20" fmla="*/ 20 w 272"/>
                <a:gd name="T21" fmla="*/ 17 h 84"/>
                <a:gd name="T22" fmla="*/ 252 w 272"/>
                <a:gd name="T23" fmla="*/ 17 h 84"/>
                <a:gd name="T24" fmla="*/ 255 w 272"/>
                <a:gd name="T25" fmla="*/ 20 h 84"/>
                <a:gd name="T26" fmla="*/ 255 w 272"/>
                <a:gd name="T27" fmla="*/ 64 h 84"/>
                <a:gd name="T28" fmla="*/ 252 w 272"/>
                <a:gd name="T29" fmla="*/ 67 h 84"/>
                <a:gd name="T30" fmla="*/ 239 w 272"/>
                <a:gd name="T31" fmla="*/ 67 h 84"/>
                <a:gd name="T32" fmla="*/ 239 w 272"/>
                <a:gd name="T33" fmla="*/ 84 h 84"/>
                <a:gd name="T34" fmla="*/ 252 w 272"/>
                <a:gd name="T35" fmla="*/ 84 h 84"/>
                <a:gd name="T36" fmla="*/ 272 w 272"/>
                <a:gd name="T37" fmla="*/ 64 h 84"/>
                <a:gd name="T38" fmla="*/ 272 w 272"/>
                <a:gd name="T39" fmla="*/ 20 h 84"/>
                <a:gd name="T40" fmla="*/ 252 w 272"/>
                <a:gd name="T4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84">
                  <a:moveTo>
                    <a:pt x="25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5"/>
                    <a:pt x="9" y="84"/>
                    <a:pt x="2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19" y="67"/>
                    <a:pt x="17" y="66"/>
                    <a:pt x="17" y="64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8"/>
                    <a:pt x="19" y="17"/>
                    <a:pt x="20" y="17"/>
                  </a:cubicBezTo>
                  <a:cubicBezTo>
                    <a:pt x="252" y="17"/>
                    <a:pt x="252" y="17"/>
                    <a:pt x="252" y="17"/>
                  </a:cubicBezTo>
                  <a:cubicBezTo>
                    <a:pt x="254" y="17"/>
                    <a:pt x="255" y="18"/>
                    <a:pt x="255" y="20"/>
                  </a:cubicBezTo>
                  <a:cubicBezTo>
                    <a:pt x="255" y="64"/>
                    <a:pt x="255" y="64"/>
                    <a:pt x="255" y="64"/>
                  </a:cubicBezTo>
                  <a:cubicBezTo>
                    <a:pt x="255" y="66"/>
                    <a:pt x="254" y="67"/>
                    <a:pt x="252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84"/>
                    <a:pt x="239" y="84"/>
                    <a:pt x="239" y="84"/>
                  </a:cubicBezTo>
                  <a:cubicBezTo>
                    <a:pt x="252" y="84"/>
                    <a:pt x="252" y="84"/>
                    <a:pt x="252" y="84"/>
                  </a:cubicBezTo>
                  <a:cubicBezTo>
                    <a:pt x="263" y="84"/>
                    <a:pt x="272" y="75"/>
                    <a:pt x="272" y="64"/>
                  </a:cubicBezTo>
                  <a:cubicBezTo>
                    <a:pt x="272" y="20"/>
                    <a:pt x="272" y="20"/>
                    <a:pt x="272" y="20"/>
                  </a:cubicBezTo>
                  <a:cubicBezTo>
                    <a:pt x="272" y="9"/>
                    <a:pt x="263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93988" y="5295901"/>
              <a:ext cx="192088" cy="161925"/>
            </a:xfrm>
            <a:custGeom>
              <a:avLst/>
              <a:gdLst>
                <a:gd name="T0" fmla="*/ 82 w 141"/>
                <a:gd name="T1" fmla="*/ 0 h 119"/>
                <a:gd name="T2" fmla="*/ 8 w 141"/>
                <a:gd name="T3" fmla="*/ 59 h 119"/>
                <a:gd name="T4" fmla="*/ 59 w 141"/>
                <a:gd name="T5" fmla="*/ 119 h 119"/>
                <a:gd name="T6" fmla="*/ 134 w 141"/>
                <a:gd name="T7" fmla="*/ 59 h 119"/>
                <a:gd name="T8" fmla="*/ 82 w 141"/>
                <a:gd name="T9" fmla="*/ 0 h 119"/>
                <a:gd name="T10" fmla="*/ 107 w 141"/>
                <a:gd name="T11" fmla="*/ 67 h 119"/>
                <a:gd name="T12" fmla="*/ 99 w 141"/>
                <a:gd name="T13" fmla="*/ 67 h 119"/>
                <a:gd name="T14" fmla="*/ 97 w 141"/>
                <a:gd name="T15" fmla="*/ 72 h 119"/>
                <a:gd name="T16" fmla="*/ 92 w 141"/>
                <a:gd name="T17" fmla="*/ 82 h 119"/>
                <a:gd name="T18" fmla="*/ 77 w 141"/>
                <a:gd name="T19" fmla="*/ 82 h 119"/>
                <a:gd name="T20" fmla="*/ 78 w 141"/>
                <a:gd name="T21" fmla="*/ 75 h 119"/>
                <a:gd name="T22" fmla="*/ 84 w 141"/>
                <a:gd name="T23" fmla="*/ 66 h 119"/>
                <a:gd name="T24" fmla="*/ 79 w 141"/>
                <a:gd name="T25" fmla="*/ 66 h 119"/>
                <a:gd name="T26" fmla="*/ 79 w 141"/>
                <a:gd name="T27" fmla="*/ 66 h 119"/>
                <a:gd name="T28" fmla="*/ 79 w 141"/>
                <a:gd name="T29" fmla="*/ 66 h 119"/>
                <a:gd name="T30" fmla="*/ 70 w 141"/>
                <a:gd name="T31" fmla="*/ 80 h 119"/>
                <a:gd name="T32" fmla="*/ 58 w 141"/>
                <a:gd name="T33" fmla="*/ 86 h 119"/>
                <a:gd name="T34" fmla="*/ 47 w 141"/>
                <a:gd name="T35" fmla="*/ 79 h 119"/>
                <a:gd name="T36" fmla="*/ 47 w 141"/>
                <a:gd name="T37" fmla="*/ 79 h 119"/>
                <a:gd name="T38" fmla="*/ 44 w 141"/>
                <a:gd name="T39" fmla="*/ 67 h 119"/>
                <a:gd name="T40" fmla="*/ 30 w 141"/>
                <a:gd name="T41" fmla="*/ 67 h 119"/>
                <a:gd name="T42" fmla="*/ 33 w 141"/>
                <a:gd name="T43" fmla="*/ 53 h 119"/>
                <a:gd name="T44" fmla="*/ 47 w 141"/>
                <a:gd name="T45" fmla="*/ 53 h 119"/>
                <a:gd name="T46" fmla="*/ 49 w 141"/>
                <a:gd name="T47" fmla="*/ 46 h 119"/>
                <a:gd name="T48" fmla="*/ 55 w 141"/>
                <a:gd name="T49" fmla="*/ 35 h 119"/>
                <a:gd name="T50" fmla="*/ 69 w 141"/>
                <a:gd name="T51" fmla="*/ 35 h 119"/>
                <a:gd name="T52" fmla="*/ 68 w 141"/>
                <a:gd name="T53" fmla="*/ 41 h 119"/>
                <a:gd name="T54" fmla="*/ 64 w 141"/>
                <a:gd name="T55" fmla="*/ 48 h 119"/>
                <a:gd name="T56" fmla="*/ 62 w 141"/>
                <a:gd name="T57" fmla="*/ 53 h 119"/>
                <a:gd name="T58" fmla="*/ 68 w 141"/>
                <a:gd name="T59" fmla="*/ 53 h 119"/>
                <a:gd name="T60" fmla="*/ 68 w 141"/>
                <a:gd name="T61" fmla="*/ 51 h 119"/>
                <a:gd name="T62" fmla="*/ 70 w 141"/>
                <a:gd name="T63" fmla="*/ 48 h 119"/>
                <a:gd name="T64" fmla="*/ 76 w 141"/>
                <a:gd name="T65" fmla="*/ 39 h 119"/>
                <a:gd name="T66" fmla="*/ 89 w 141"/>
                <a:gd name="T67" fmla="*/ 33 h 119"/>
                <a:gd name="T68" fmla="*/ 99 w 141"/>
                <a:gd name="T69" fmla="*/ 39 h 119"/>
                <a:gd name="T70" fmla="*/ 102 w 141"/>
                <a:gd name="T71" fmla="*/ 53 h 119"/>
                <a:gd name="T72" fmla="*/ 110 w 141"/>
                <a:gd name="T73" fmla="*/ 53 h 119"/>
                <a:gd name="T74" fmla="*/ 107 w 141"/>
                <a:gd name="T7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1" h="119">
                  <a:moveTo>
                    <a:pt x="82" y="0"/>
                  </a:moveTo>
                  <a:cubicBezTo>
                    <a:pt x="47" y="0"/>
                    <a:pt x="15" y="27"/>
                    <a:pt x="8" y="59"/>
                  </a:cubicBezTo>
                  <a:cubicBezTo>
                    <a:pt x="0" y="92"/>
                    <a:pt x="24" y="119"/>
                    <a:pt x="59" y="119"/>
                  </a:cubicBezTo>
                  <a:cubicBezTo>
                    <a:pt x="94" y="119"/>
                    <a:pt x="126" y="92"/>
                    <a:pt x="134" y="59"/>
                  </a:cubicBezTo>
                  <a:cubicBezTo>
                    <a:pt x="141" y="27"/>
                    <a:pt x="117" y="0"/>
                    <a:pt x="82" y="0"/>
                  </a:cubicBezTo>
                  <a:close/>
                  <a:moveTo>
                    <a:pt x="107" y="67"/>
                  </a:moveTo>
                  <a:cubicBezTo>
                    <a:pt x="104" y="67"/>
                    <a:pt x="102" y="67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5" y="76"/>
                    <a:pt x="94" y="79"/>
                    <a:pt x="92" y="82"/>
                  </a:cubicBezTo>
                  <a:cubicBezTo>
                    <a:pt x="87" y="82"/>
                    <a:pt x="82" y="82"/>
                    <a:pt x="77" y="82"/>
                  </a:cubicBezTo>
                  <a:cubicBezTo>
                    <a:pt x="77" y="80"/>
                    <a:pt x="78" y="77"/>
                    <a:pt x="78" y="75"/>
                  </a:cubicBezTo>
                  <a:cubicBezTo>
                    <a:pt x="81" y="72"/>
                    <a:pt x="83" y="70"/>
                    <a:pt x="84" y="66"/>
                  </a:cubicBezTo>
                  <a:cubicBezTo>
                    <a:pt x="83" y="66"/>
                    <a:pt x="81" y="66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6" y="73"/>
                    <a:pt x="73" y="78"/>
                    <a:pt x="70" y="80"/>
                  </a:cubicBezTo>
                  <a:cubicBezTo>
                    <a:pt x="67" y="84"/>
                    <a:pt x="63" y="86"/>
                    <a:pt x="58" y="86"/>
                  </a:cubicBezTo>
                  <a:cubicBezTo>
                    <a:pt x="53" y="86"/>
                    <a:pt x="49" y="83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5" y="76"/>
                    <a:pt x="44" y="72"/>
                    <a:pt x="44" y="67"/>
                  </a:cubicBezTo>
                  <a:cubicBezTo>
                    <a:pt x="40" y="67"/>
                    <a:pt x="35" y="67"/>
                    <a:pt x="30" y="67"/>
                  </a:cubicBezTo>
                  <a:cubicBezTo>
                    <a:pt x="31" y="62"/>
                    <a:pt x="32" y="57"/>
                    <a:pt x="33" y="53"/>
                  </a:cubicBezTo>
                  <a:cubicBezTo>
                    <a:pt x="38" y="53"/>
                    <a:pt x="43" y="53"/>
                    <a:pt x="47" y="53"/>
                  </a:cubicBezTo>
                  <a:cubicBezTo>
                    <a:pt x="48" y="51"/>
                    <a:pt x="48" y="49"/>
                    <a:pt x="49" y="46"/>
                  </a:cubicBezTo>
                  <a:cubicBezTo>
                    <a:pt x="51" y="42"/>
                    <a:pt x="53" y="38"/>
                    <a:pt x="55" y="35"/>
                  </a:cubicBezTo>
                  <a:cubicBezTo>
                    <a:pt x="60" y="35"/>
                    <a:pt x="65" y="35"/>
                    <a:pt x="69" y="35"/>
                  </a:cubicBezTo>
                  <a:cubicBezTo>
                    <a:pt x="69" y="37"/>
                    <a:pt x="68" y="39"/>
                    <a:pt x="68" y="41"/>
                  </a:cubicBezTo>
                  <a:cubicBezTo>
                    <a:pt x="67" y="43"/>
                    <a:pt x="65" y="45"/>
                    <a:pt x="64" y="48"/>
                  </a:cubicBezTo>
                  <a:cubicBezTo>
                    <a:pt x="63" y="49"/>
                    <a:pt x="62" y="51"/>
                    <a:pt x="62" y="53"/>
                  </a:cubicBezTo>
                  <a:cubicBezTo>
                    <a:pt x="64" y="53"/>
                    <a:pt x="66" y="53"/>
                    <a:pt x="68" y="53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9" y="50"/>
                    <a:pt x="69" y="49"/>
                    <a:pt x="70" y="48"/>
                  </a:cubicBezTo>
                  <a:cubicBezTo>
                    <a:pt x="72" y="45"/>
                    <a:pt x="74" y="41"/>
                    <a:pt x="76" y="39"/>
                  </a:cubicBezTo>
                  <a:cubicBezTo>
                    <a:pt x="79" y="35"/>
                    <a:pt x="84" y="33"/>
                    <a:pt x="89" y="33"/>
                  </a:cubicBezTo>
                  <a:cubicBezTo>
                    <a:pt x="94" y="33"/>
                    <a:pt x="97" y="35"/>
                    <a:pt x="99" y="39"/>
                  </a:cubicBezTo>
                  <a:cubicBezTo>
                    <a:pt x="101" y="43"/>
                    <a:pt x="102" y="47"/>
                    <a:pt x="102" y="53"/>
                  </a:cubicBezTo>
                  <a:cubicBezTo>
                    <a:pt x="105" y="53"/>
                    <a:pt x="107" y="53"/>
                    <a:pt x="110" y="53"/>
                  </a:cubicBezTo>
                  <a:cubicBezTo>
                    <a:pt x="109" y="57"/>
                    <a:pt x="108" y="62"/>
                    <a:pt x="107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13026" y="5146676"/>
              <a:ext cx="349250" cy="449263"/>
            </a:xfrm>
            <a:custGeom>
              <a:avLst/>
              <a:gdLst>
                <a:gd name="T0" fmla="*/ 223 w 255"/>
                <a:gd name="T1" fmla="*/ 0 h 329"/>
                <a:gd name="T2" fmla="*/ 48 w 255"/>
                <a:gd name="T3" fmla="*/ 0 h 329"/>
                <a:gd name="T4" fmla="*/ 35 w 255"/>
                <a:gd name="T5" fmla="*/ 8 h 329"/>
                <a:gd name="T6" fmla="*/ 35 w 255"/>
                <a:gd name="T7" fmla="*/ 19 h 329"/>
                <a:gd name="T8" fmla="*/ 46 w 255"/>
                <a:gd name="T9" fmla="*/ 27 h 329"/>
                <a:gd name="T10" fmla="*/ 36 w 255"/>
                <a:gd name="T11" fmla="*/ 320 h 329"/>
                <a:gd name="T12" fmla="*/ 48 w 255"/>
                <a:gd name="T13" fmla="*/ 329 h 329"/>
                <a:gd name="T14" fmla="*/ 210 w 255"/>
                <a:gd name="T15" fmla="*/ 329 h 329"/>
                <a:gd name="T16" fmla="*/ 216 w 255"/>
                <a:gd name="T17" fmla="*/ 320 h 329"/>
                <a:gd name="T18" fmla="*/ 225 w 255"/>
                <a:gd name="T19" fmla="*/ 27 h 329"/>
                <a:gd name="T20" fmla="*/ 236 w 255"/>
                <a:gd name="T21" fmla="*/ 19 h 329"/>
                <a:gd name="T22" fmla="*/ 236 w 255"/>
                <a:gd name="T23" fmla="*/ 8 h 329"/>
                <a:gd name="T24" fmla="*/ 223 w 255"/>
                <a:gd name="T25" fmla="*/ 0 h 329"/>
                <a:gd name="T26" fmla="*/ 188 w 255"/>
                <a:gd name="T27" fmla="*/ 270 h 329"/>
                <a:gd name="T28" fmla="*/ 154 w 255"/>
                <a:gd name="T29" fmla="*/ 311 h 329"/>
                <a:gd name="T30" fmla="*/ 92 w 255"/>
                <a:gd name="T31" fmla="*/ 311 h 329"/>
                <a:gd name="T32" fmla="*/ 44 w 255"/>
                <a:gd name="T33" fmla="*/ 269 h 329"/>
                <a:gd name="T34" fmla="*/ 70 w 255"/>
                <a:gd name="T35" fmla="*/ 67 h 329"/>
                <a:gd name="T36" fmla="*/ 105 w 255"/>
                <a:gd name="T37" fmla="*/ 27 h 329"/>
                <a:gd name="T38" fmla="*/ 167 w 255"/>
                <a:gd name="T39" fmla="*/ 27 h 329"/>
                <a:gd name="T40" fmla="*/ 215 w 255"/>
                <a:gd name="T41" fmla="*/ 68 h 329"/>
                <a:gd name="T42" fmla="*/ 188 w 255"/>
                <a:gd name="T43" fmla="*/ 27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5" h="329">
                  <a:moveTo>
                    <a:pt x="22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1" y="0"/>
                    <a:pt x="35" y="4"/>
                    <a:pt x="35" y="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3"/>
                    <a:pt x="40" y="26"/>
                    <a:pt x="46" y="27"/>
                  </a:cubicBezTo>
                  <a:cubicBezTo>
                    <a:pt x="76" y="124"/>
                    <a:pt x="0" y="222"/>
                    <a:pt x="36" y="320"/>
                  </a:cubicBezTo>
                  <a:cubicBezTo>
                    <a:pt x="38" y="325"/>
                    <a:pt x="43" y="329"/>
                    <a:pt x="48" y="329"/>
                  </a:cubicBezTo>
                  <a:cubicBezTo>
                    <a:pt x="102" y="329"/>
                    <a:pt x="156" y="329"/>
                    <a:pt x="210" y="329"/>
                  </a:cubicBezTo>
                  <a:cubicBezTo>
                    <a:pt x="215" y="329"/>
                    <a:pt x="217" y="325"/>
                    <a:pt x="216" y="320"/>
                  </a:cubicBezTo>
                  <a:cubicBezTo>
                    <a:pt x="180" y="222"/>
                    <a:pt x="255" y="124"/>
                    <a:pt x="225" y="27"/>
                  </a:cubicBezTo>
                  <a:cubicBezTo>
                    <a:pt x="232" y="26"/>
                    <a:pt x="236" y="23"/>
                    <a:pt x="236" y="19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6" y="4"/>
                    <a:pt x="230" y="0"/>
                    <a:pt x="223" y="0"/>
                  </a:cubicBezTo>
                  <a:close/>
                  <a:moveTo>
                    <a:pt x="188" y="270"/>
                  </a:moveTo>
                  <a:cubicBezTo>
                    <a:pt x="166" y="270"/>
                    <a:pt x="148" y="289"/>
                    <a:pt x="154" y="311"/>
                  </a:cubicBezTo>
                  <a:cubicBezTo>
                    <a:pt x="133" y="311"/>
                    <a:pt x="113" y="311"/>
                    <a:pt x="92" y="311"/>
                  </a:cubicBezTo>
                  <a:cubicBezTo>
                    <a:pt x="85" y="288"/>
                    <a:pt x="67" y="269"/>
                    <a:pt x="44" y="269"/>
                  </a:cubicBezTo>
                  <a:cubicBezTo>
                    <a:pt x="41" y="202"/>
                    <a:pt x="74" y="135"/>
                    <a:pt x="70" y="67"/>
                  </a:cubicBezTo>
                  <a:cubicBezTo>
                    <a:pt x="93" y="67"/>
                    <a:pt x="111" y="50"/>
                    <a:pt x="105" y="27"/>
                  </a:cubicBezTo>
                  <a:cubicBezTo>
                    <a:pt x="126" y="27"/>
                    <a:pt x="146" y="27"/>
                    <a:pt x="167" y="27"/>
                  </a:cubicBezTo>
                  <a:cubicBezTo>
                    <a:pt x="174" y="50"/>
                    <a:pt x="192" y="68"/>
                    <a:pt x="215" y="68"/>
                  </a:cubicBezTo>
                  <a:cubicBezTo>
                    <a:pt x="218" y="135"/>
                    <a:pt x="185" y="202"/>
                    <a:pt x="188" y="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57476" y="4991101"/>
              <a:ext cx="96838" cy="88900"/>
            </a:xfrm>
            <a:custGeom>
              <a:avLst/>
              <a:gdLst>
                <a:gd name="T0" fmla="*/ 29 w 70"/>
                <a:gd name="T1" fmla="*/ 52 h 65"/>
                <a:gd name="T2" fmla="*/ 42 w 70"/>
                <a:gd name="T3" fmla="*/ 52 h 65"/>
                <a:gd name="T4" fmla="*/ 46 w 70"/>
                <a:gd name="T5" fmla="*/ 65 h 65"/>
                <a:gd name="T6" fmla="*/ 70 w 70"/>
                <a:gd name="T7" fmla="*/ 65 h 65"/>
                <a:gd name="T8" fmla="*/ 47 w 70"/>
                <a:gd name="T9" fmla="*/ 0 h 65"/>
                <a:gd name="T10" fmla="*/ 24 w 70"/>
                <a:gd name="T11" fmla="*/ 0 h 65"/>
                <a:gd name="T12" fmla="*/ 0 w 70"/>
                <a:gd name="T13" fmla="*/ 65 h 65"/>
                <a:gd name="T14" fmla="*/ 24 w 70"/>
                <a:gd name="T15" fmla="*/ 65 h 65"/>
                <a:gd name="T16" fmla="*/ 29 w 70"/>
                <a:gd name="T17" fmla="*/ 52 h 65"/>
                <a:gd name="T18" fmla="*/ 35 w 70"/>
                <a:gd name="T19" fmla="*/ 28 h 65"/>
                <a:gd name="T20" fmla="*/ 38 w 70"/>
                <a:gd name="T21" fmla="*/ 37 h 65"/>
                <a:gd name="T22" fmla="*/ 32 w 70"/>
                <a:gd name="T23" fmla="*/ 37 h 65"/>
                <a:gd name="T24" fmla="*/ 35 w 70"/>
                <a:gd name="T25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65">
                  <a:moveTo>
                    <a:pt x="29" y="52"/>
                  </a:moveTo>
                  <a:cubicBezTo>
                    <a:pt x="42" y="52"/>
                    <a:pt x="42" y="52"/>
                    <a:pt x="42" y="52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61"/>
                    <a:pt x="27" y="56"/>
                    <a:pt x="29" y="52"/>
                  </a:cubicBezTo>
                  <a:close/>
                  <a:moveTo>
                    <a:pt x="35" y="28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32" y="37"/>
                    <a:pt x="32" y="37"/>
                    <a:pt x="32" y="37"/>
                  </a:cubicBez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7963" y="4991101"/>
              <a:ext cx="85725" cy="88900"/>
            </a:xfrm>
            <a:custGeom>
              <a:avLst/>
              <a:gdLst>
                <a:gd name="T0" fmla="*/ 17 w 54"/>
                <a:gd name="T1" fmla="*/ 56 h 56"/>
                <a:gd name="T2" fmla="*/ 37 w 54"/>
                <a:gd name="T3" fmla="*/ 56 h 56"/>
                <a:gd name="T4" fmla="*/ 37 w 54"/>
                <a:gd name="T5" fmla="*/ 14 h 56"/>
                <a:gd name="T6" fmla="*/ 54 w 54"/>
                <a:gd name="T7" fmla="*/ 14 h 56"/>
                <a:gd name="T8" fmla="*/ 54 w 54"/>
                <a:gd name="T9" fmla="*/ 0 h 56"/>
                <a:gd name="T10" fmla="*/ 0 w 54"/>
                <a:gd name="T11" fmla="*/ 0 h 56"/>
                <a:gd name="T12" fmla="*/ 0 w 54"/>
                <a:gd name="T13" fmla="*/ 14 h 56"/>
                <a:gd name="T14" fmla="*/ 17 w 54"/>
                <a:gd name="T15" fmla="*/ 14 h 56"/>
                <a:gd name="T16" fmla="*/ 17 w 5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6">
                  <a:moveTo>
                    <a:pt x="17" y="56"/>
                  </a:moveTo>
                  <a:lnTo>
                    <a:pt x="37" y="56"/>
                  </a:lnTo>
                  <a:lnTo>
                    <a:pt x="37" y="14"/>
                  </a:lnTo>
                  <a:lnTo>
                    <a:pt x="54" y="14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7" y="14"/>
                  </a:lnTo>
                  <a:lnTo>
                    <a:pt x="1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6863" y="4991101"/>
              <a:ext cx="100013" cy="88900"/>
            </a:xfrm>
            <a:custGeom>
              <a:avLst/>
              <a:gdLst>
                <a:gd name="T0" fmla="*/ 23 w 73"/>
                <a:gd name="T1" fmla="*/ 41 h 65"/>
                <a:gd name="T2" fmla="*/ 28 w 73"/>
                <a:gd name="T3" fmla="*/ 51 h 65"/>
                <a:gd name="T4" fmla="*/ 45 w 73"/>
                <a:gd name="T5" fmla="*/ 51 h 65"/>
                <a:gd name="T6" fmla="*/ 49 w 73"/>
                <a:gd name="T7" fmla="*/ 41 h 65"/>
                <a:gd name="T8" fmla="*/ 49 w 73"/>
                <a:gd name="T9" fmla="*/ 65 h 65"/>
                <a:gd name="T10" fmla="*/ 73 w 73"/>
                <a:gd name="T11" fmla="*/ 65 h 65"/>
                <a:gd name="T12" fmla="*/ 73 w 73"/>
                <a:gd name="T13" fmla="*/ 0 h 65"/>
                <a:gd name="T14" fmla="*/ 47 w 73"/>
                <a:gd name="T15" fmla="*/ 0 h 65"/>
                <a:gd name="T16" fmla="*/ 38 w 73"/>
                <a:gd name="T17" fmla="*/ 19 h 65"/>
                <a:gd name="T18" fmla="*/ 39 w 73"/>
                <a:gd name="T19" fmla="*/ 19 h 65"/>
                <a:gd name="T20" fmla="*/ 36 w 73"/>
                <a:gd name="T21" fmla="*/ 24 h 65"/>
                <a:gd name="T22" fmla="*/ 25 w 73"/>
                <a:gd name="T23" fmla="*/ 0 h 65"/>
                <a:gd name="T24" fmla="*/ 0 w 73"/>
                <a:gd name="T25" fmla="*/ 0 h 65"/>
                <a:gd name="T26" fmla="*/ 0 w 73"/>
                <a:gd name="T27" fmla="*/ 65 h 65"/>
                <a:gd name="T28" fmla="*/ 23 w 73"/>
                <a:gd name="T29" fmla="*/ 65 h 65"/>
                <a:gd name="T30" fmla="*/ 23 w 73"/>
                <a:gd name="T3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65">
                  <a:moveTo>
                    <a:pt x="23" y="41"/>
                  </a:moveTo>
                  <a:cubicBezTo>
                    <a:pt x="28" y="51"/>
                    <a:pt x="28" y="51"/>
                    <a:pt x="28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6" y="48"/>
                    <a:pt x="47" y="45"/>
                    <a:pt x="49" y="4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21"/>
                    <a:pt x="37" y="22"/>
                    <a:pt x="36" y="2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3" y="65"/>
                    <a:pt x="23" y="65"/>
                    <a:pt x="23" y="65"/>
                  </a:cubicBezTo>
                  <a:lnTo>
                    <a:pt x="2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Group 121出自【趣你的PPT】(微信:qunideppt)：最优质的PPT资源库出自【趣你的PPT】(微信:qunideppt)：最优质的PPT资源库"/>
          <p:cNvGrpSpPr/>
          <p:nvPr/>
        </p:nvGrpSpPr>
        <p:grpSpPr>
          <a:xfrm>
            <a:off x="4946339" y="2401889"/>
            <a:ext cx="833261" cy="833261"/>
            <a:chOff x="4886326" y="2487613"/>
            <a:chExt cx="865188" cy="865188"/>
          </a:xfrm>
        </p:grpSpPr>
        <p:sp>
          <p:nvSpPr>
            <p:cNvPr id="1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2487613"/>
              <a:ext cx="865188" cy="865188"/>
            </a:xfrm>
            <a:prstGeom prst="ellipse">
              <a:avLst/>
            </a:prstGeom>
            <a:solidFill>
              <a:srgbClr val="FFC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18126" y="3352801"/>
              <a:ext cx="20638" cy="0"/>
            </a:xfrm>
            <a:custGeom>
              <a:avLst/>
              <a:gdLst>
                <a:gd name="T0" fmla="*/ 0 w 15"/>
                <a:gd name="T1" fmla="*/ 1 w 15"/>
                <a:gd name="T2" fmla="*/ 1 w 15"/>
                <a:gd name="T3" fmla="*/ 2 w 15"/>
                <a:gd name="T4" fmla="*/ 2 w 15"/>
                <a:gd name="T5" fmla="*/ 2 w 15"/>
                <a:gd name="T6" fmla="*/ 3 w 15"/>
                <a:gd name="T7" fmla="*/ 3 w 15"/>
                <a:gd name="T8" fmla="*/ 3 w 15"/>
                <a:gd name="T9" fmla="*/ 4 w 15"/>
                <a:gd name="T10" fmla="*/ 4 w 15"/>
                <a:gd name="T11" fmla="*/ 4 w 15"/>
                <a:gd name="T12" fmla="*/ 5 w 15"/>
                <a:gd name="T13" fmla="*/ 5 w 15"/>
                <a:gd name="T14" fmla="*/ 5 w 15"/>
                <a:gd name="T15" fmla="*/ 6 w 15"/>
                <a:gd name="T16" fmla="*/ 6 w 15"/>
                <a:gd name="T17" fmla="*/ 6 w 15"/>
                <a:gd name="T18" fmla="*/ 7 w 15"/>
                <a:gd name="T19" fmla="*/ 8 w 15"/>
                <a:gd name="T20" fmla="*/ 8 w 15"/>
                <a:gd name="T21" fmla="*/ 8 w 15"/>
                <a:gd name="T22" fmla="*/ 8 w 15"/>
                <a:gd name="T23" fmla="*/ 8 w 15"/>
                <a:gd name="T24" fmla="*/ 9 w 15"/>
                <a:gd name="T25" fmla="*/ 9 w 15"/>
                <a:gd name="T26" fmla="*/ 9 w 15"/>
                <a:gd name="T27" fmla="*/ 10 w 15"/>
                <a:gd name="T28" fmla="*/ 10 w 15"/>
                <a:gd name="T29" fmla="*/ 10 w 15"/>
                <a:gd name="T30" fmla="*/ 11 w 15"/>
                <a:gd name="T31" fmla="*/ 11 w 15"/>
                <a:gd name="T32" fmla="*/ 11 w 15"/>
                <a:gd name="T33" fmla="*/ 15 w 15"/>
                <a:gd name="T34" fmla="*/ 15 w 15"/>
                <a:gd name="T35" fmla="*/ 15 w 1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1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FF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0951" y="2616201"/>
              <a:ext cx="685800" cy="736600"/>
            </a:xfrm>
            <a:custGeom>
              <a:avLst/>
              <a:gdLst>
                <a:gd name="T0" fmla="*/ 185 w 502"/>
                <a:gd name="T1" fmla="*/ 0 h 538"/>
                <a:gd name="T2" fmla="*/ 167 w 502"/>
                <a:gd name="T3" fmla="*/ 2 h 538"/>
                <a:gd name="T4" fmla="*/ 79 w 502"/>
                <a:gd name="T5" fmla="*/ 248 h 538"/>
                <a:gd name="T6" fmla="*/ 16 w 502"/>
                <a:gd name="T7" fmla="*/ 298 h 538"/>
                <a:gd name="T8" fmla="*/ 21 w 502"/>
                <a:gd name="T9" fmla="*/ 383 h 538"/>
                <a:gd name="T10" fmla="*/ 51 w 502"/>
                <a:gd name="T11" fmla="*/ 413 h 538"/>
                <a:gd name="T12" fmla="*/ 175 w 502"/>
                <a:gd name="T13" fmla="*/ 538 h 538"/>
                <a:gd name="T14" fmla="*/ 188 w 502"/>
                <a:gd name="T15" fmla="*/ 538 h 538"/>
                <a:gd name="T16" fmla="*/ 188 w 502"/>
                <a:gd name="T17" fmla="*/ 538 h 538"/>
                <a:gd name="T18" fmla="*/ 189 w 502"/>
                <a:gd name="T19" fmla="*/ 538 h 538"/>
                <a:gd name="T20" fmla="*/ 189 w 502"/>
                <a:gd name="T21" fmla="*/ 538 h 538"/>
                <a:gd name="T22" fmla="*/ 189 w 502"/>
                <a:gd name="T23" fmla="*/ 538 h 538"/>
                <a:gd name="T24" fmla="*/ 190 w 502"/>
                <a:gd name="T25" fmla="*/ 538 h 538"/>
                <a:gd name="T26" fmla="*/ 190 w 502"/>
                <a:gd name="T27" fmla="*/ 538 h 538"/>
                <a:gd name="T28" fmla="*/ 190 w 502"/>
                <a:gd name="T29" fmla="*/ 538 h 538"/>
                <a:gd name="T30" fmla="*/ 190 w 502"/>
                <a:gd name="T31" fmla="*/ 538 h 538"/>
                <a:gd name="T32" fmla="*/ 191 w 502"/>
                <a:gd name="T33" fmla="*/ 538 h 538"/>
                <a:gd name="T34" fmla="*/ 191 w 502"/>
                <a:gd name="T35" fmla="*/ 538 h 538"/>
                <a:gd name="T36" fmla="*/ 191 w 502"/>
                <a:gd name="T37" fmla="*/ 538 h 538"/>
                <a:gd name="T38" fmla="*/ 191 w 502"/>
                <a:gd name="T39" fmla="*/ 538 h 538"/>
                <a:gd name="T40" fmla="*/ 192 w 502"/>
                <a:gd name="T41" fmla="*/ 538 h 538"/>
                <a:gd name="T42" fmla="*/ 192 w 502"/>
                <a:gd name="T43" fmla="*/ 538 h 538"/>
                <a:gd name="T44" fmla="*/ 192 w 502"/>
                <a:gd name="T45" fmla="*/ 538 h 538"/>
                <a:gd name="T46" fmla="*/ 192 w 502"/>
                <a:gd name="T47" fmla="*/ 538 h 538"/>
                <a:gd name="T48" fmla="*/ 193 w 502"/>
                <a:gd name="T49" fmla="*/ 538 h 538"/>
                <a:gd name="T50" fmla="*/ 193 w 502"/>
                <a:gd name="T51" fmla="*/ 538 h 538"/>
                <a:gd name="T52" fmla="*/ 193 w 502"/>
                <a:gd name="T53" fmla="*/ 538 h 538"/>
                <a:gd name="T54" fmla="*/ 193 w 502"/>
                <a:gd name="T55" fmla="*/ 538 h 538"/>
                <a:gd name="T56" fmla="*/ 194 w 502"/>
                <a:gd name="T57" fmla="*/ 538 h 538"/>
                <a:gd name="T58" fmla="*/ 194 w 502"/>
                <a:gd name="T59" fmla="*/ 538 h 538"/>
                <a:gd name="T60" fmla="*/ 194 w 502"/>
                <a:gd name="T61" fmla="*/ 538 h 538"/>
                <a:gd name="T62" fmla="*/ 194 w 502"/>
                <a:gd name="T63" fmla="*/ 538 h 538"/>
                <a:gd name="T64" fmla="*/ 195 w 502"/>
                <a:gd name="T65" fmla="*/ 538 h 538"/>
                <a:gd name="T66" fmla="*/ 195 w 502"/>
                <a:gd name="T67" fmla="*/ 538 h 538"/>
                <a:gd name="T68" fmla="*/ 195 w 502"/>
                <a:gd name="T69" fmla="*/ 538 h 538"/>
                <a:gd name="T70" fmla="*/ 196 w 502"/>
                <a:gd name="T71" fmla="*/ 538 h 538"/>
                <a:gd name="T72" fmla="*/ 196 w 502"/>
                <a:gd name="T73" fmla="*/ 538 h 538"/>
                <a:gd name="T74" fmla="*/ 196 w 502"/>
                <a:gd name="T75" fmla="*/ 538 h 538"/>
                <a:gd name="T76" fmla="*/ 196 w 502"/>
                <a:gd name="T77" fmla="*/ 538 h 538"/>
                <a:gd name="T78" fmla="*/ 196 w 502"/>
                <a:gd name="T79" fmla="*/ 538 h 538"/>
                <a:gd name="T80" fmla="*/ 197 w 502"/>
                <a:gd name="T81" fmla="*/ 538 h 538"/>
                <a:gd name="T82" fmla="*/ 197 w 502"/>
                <a:gd name="T83" fmla="*/ 538 h 538"/>
                <a:gd name="T84" fmla="*/ 197 w 502"/>
                <a:gd name="T85" fmla="*/ 538 h 538"/>
                <a:gd name="T86" fmla="*/ 197 w 502"/>
                <a:gd name="T87" fmla="*/ 538 h 538"/>
                <a:gd name="T88" fmla="*/ 198 w 502"/>
                <a:gd name="T89" fmla="*/ 538 h 538"/>
                <a:gd name="T90" fmla="*/ 198 w 502"/>
                <a:gd name="T91" fmla="*/ 538 h 538"/>
                <a:gd name="T92" fmla="*/ 198 w 502"/>
                <a:gd name="T93" fmla="*/ 538 h 538"/>
                <a:gd name="T94" fmla="*/ 198 w 502"/>
                <a:gd name="T95" fmla="*/ 538 h 538"/>
                <a:gd name="T96" fmla="*/ 199 w 502"/>
                <a:gd name="T97" fmla="*/ 538 h 538"/>
                <a:gd name="T98" fmla="*/ 199 w 502"/>
                <a:gd name="T99" fmla="*/ 538 h 538"/>
                <a:gd name="T100" fmla="*/ 199 w 502"/>
                <a:gd name="T101" fmla="*/ 538 h 538"/>
                <a:gd name="T102" fmla="*/ 199 w 502"/>
                <a:gd name="T103" fmla="*/ 538 h 538"/>
                <a:gd name="T104" fmla="*/ 203 w 502"/>
                <a:gd name="T105" fmla="*/ 538 h 538"/>
                <a:gd name="T106" fmla="*/ 203 w 502"/>
                <a:gd name="T107" fmla="*/ 538 h 538"/>
                <a:gd name="T108" fmla="*/ 203 w 502"/>
                <a:gd name="T109" fmla="*/ 538 h 538"/>
                <a:gd name="T110" fmla="*/ 203 w 502"/>
                <a:gd name="T111" fmla="*/ 538 h 538"/>
                <a:gd name="T112" fmla="*/ 502 w 502"/>
                <a:gd name="T113" fmla="*/ 263 h 538"/>
                <a:gd name="T114" fmla="*/ 311 w 502"/>
                <a:gd name="T115" fmla="*/ 72 h 538"/>
                <a:gd name="T116" fmla="*/ 296 w 502"/>
                <a:gd name="T117" fmla="*/ 58 h 538"/>
                <a:gd name="T118" fmla="*/ 260 w 502"/>
                <a:gd name="T119" fmla="*/ 35 h 538"/>
                <a:gd name="T120" fmla="*/ 185 w 502"/>
                <a:gd name="T12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2" h="538">
                  <a:moveTo>
                    <a:pt x="185" y="0"/>
                  </a:moveTo>
                  <a:cubicBezTo>
                    <a:pt x="179" y="0"/>
                    <a:pt x="173" y="1"/>
                    <a:pt x="167" y="2"/>
                  </a:cubicBezTo>
                  <a:cubicBezTo>
                    <a:pt x="61" y="21"/>
                    <a:pt x="65" y="167"/>
                    <a:pt x="79" y="248"/>
                  </a:cubicBezTo>
                  <a:cubicBezTo>
                    <a:pt x="45" y="248"/>
                    <a:pt x="26" y="267"/>
                    <a:pt x="16" y="298"/>
                  </a:cubicBezTo>
                  <a:cubicBezTo>
                    <a:pt x="7" y="324"/>
                    <a:pt x="0" y="362"/>
                    <a:pt x="21" y="383"/>
                  </a:cubicBezTo>
                  <a:cubicBezTo>
                    <a:pt x="31" y="393"/>
                    <a:pt x="41" y="404"/>
                    <a:pt x="51" y="413"/>
                  </a:cubicBezTo>
                  <a:cubicBezTo>
                    <a:pt x="61" y="423"/>
                    <a:pt x="116" y="478"/>
                    <a:pt x="175" y="538"/>
                  </a:cubicBezTo>
                  <a:cubicBezTo>
                    <a:pt x="180" y="538"/>
                    <a:pt x="184" y="538"/>
                    <a:pt x="188" y="538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1" y="538"/>
                    <a:pt x="191" y="538"/>
                  </a:cubicBezTo>
                  <a:cubicBezTo>
                    <a:pt x="191" y="538"/>
                    <a:pt x="191" y="538"/>
                    <a:pt x="191" y="538"/>
                  </a:cubicBezTo>
                  <a:cubicBezTo>
                    <a:pt x="191" y="538"/>
                    <a:pt x="191" y="538"/>
                    <a:pt x="191" y="538"/>
                  </a:cubicBezTo>
                  <a:cubicBezTo>
                    <a:pt x="191" y="538"/>
                    <a:pt x="191" y="538"/>
                    <a:pt x="191" y="538"/>
                  </a:cubicBezTo>
                  <a:cubicBezTo>
                    <a:pt x="191" y="538"/>
                    <a:pt x="192" y="538"/>
                    <a:pt x="192" y="538"/>
                  </a:cubicBezTo>
                  <a:cubicBezTo>
                    <a:pt x="192" y="538"/>
                    <a:pt x="192" y="538"/>
                    <a:pt x="192" y="538"/>
                  </a:cubicBezTo>
                  <a:cubicBezTo>
                    <a:pt x="192" y="538"/>
                    <a:pt x="192" y="538"/>
                    <a:pt x="192" y="538"/>
                  </a:cubicBezTo>
                  <a:cubicBezTo>
                    <a:pt x="192" y="538"/>
                    <a:pt x="192" y="538"/>
                    <a:pt x="192" y="538"/>
                  </a:cubicBezTo>
                  <a:cubicBezTo>
                    <a:pt x="192" y="538"/>
                    <a:pt x="193" y="538"/>
                    <a:pt x="193" y="538"/>
                  </a:cubicBezTo>
                  <a:cubicBezTo>
                    <a:pt x="193" y="538"/>
                    <a:pt x="193" y="538"/>
                    <a:pt x="193" y="538"/>
                  </a:cubicBezTo>
                  <a:cubicBezTo>
                    <a:pt x="193" y="538"/>
                    <a:pt x="193" y="538"/>
                    <a:pt x="193" y="538"/>
                  </a:cubicBezTo>
                  <a:cubicBezTo>
                    <a:pt x="193" y="538"/>
                    <a:pt x="193" y="538"/>
                    <a:pt x="193" y="538"/>
                  </a:cubicBezTo>
                  <a:cubicBezTo>
                    <a:pt x="193" y="538"/>
                    <a:pt x="194" y="538"/>
                    <a:pt x="194" y="538"/>
                  </a:cubicBezTo>
                  <a:cubicBezTo>
                    <a:pt x="194" y="538"/>
                    <a:pt x="194" y="538"/>
                    <a:pt x="194" y="538"/>
                  </a:cubicBezTo>
                  <a:cubicBezTo>
                    <a:pt x="194" y="538"/>
                    <a:pt x="194" y="538"/>
                    <a:pt x="194" y="538"/>
                  </a:cubicBezTo>
                  <a:cubicBezTo>
                    <a:pt x="194" y="538"/>
                    <a:pt x="194" y="538"/>
                    <a:pt x="194" y="538"/>
                  </a:cubicBezTo>
                  <a:cubicBezTo>
                    <a:pt x="195" y="538"/>
                    <a:pt x="195" y="538"/>
                    <a:pt x="195" y="538"/>
                  </a:cubicBezTo>
                  <a:cubicBezTo>
                    <a:pt x="195" y="538"/>
                    <a:pt x="195" y="538"/>
                    <a:pt x="195" y="538"/>
                  </a:cubicBezTo>
                  <a:cubicBezTo>
                    <a:pt x="195" y="538"/>
                    <a:pt x="195" y="538"/>
                    <a:pt x="195" y="538"/>
                  </a:cubicBezTo>
                  <a:cubicBezTo>
                    <a:pt x="195" y="538"/>
                    <a:pt x="195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200" y="538"/>
                    <a:pt x="201" y="538"/>
                    <a:pt x="203" y="538"/>
                  </a:cubicBezTo>
                  <a:cubicBezTo>
                    <a:pt x="203" y="538"/>
                    <a:pt x="203" y="538"/>
                    <a:pt x="203" y="538"/>
                  </a:cubicBezTo>
                  <a:cubicBezTo>
                    <a:pt x="203" y="538"/>
                    <a:pt x="203" y="538"/>
                    <a:pt x="203" y="538"/>
                  </a:cubicBezTo>
                  <a:cubicBezTo>
                    <a:pt x="203" y="538"/>
                    <a:pt x="203" y="538"/>
                    <a:pt x="203" y="538"/>
                  </a:cubicBezTo>
                  <a:cubicBezTo>
                    <a:pt x="357" y="531"/>
                    <a:pt x="483" y="413"/>
                    <a:pt x="502" y="263"/>
                  </a:cubicBezTo>
                  <a:cubicBezTo>
                    <a:pt x="420" y="181"/>
                    <a:pt x="323" y="85"/>
                    <a:pt x="311" y="72"/>
                  </a:cubicBezTo>
                  <a:cubicBezTo>
                    <a:pt x="306" y="68"/>
                    <a:pt x="301" y="63"/>
                    <a:pt x="296" y="58"/>
                  </a:cubicBezTo>
                  <a:cubicBezTo>
                    <a:pt x="286" y="47"/>
                    <a:pt x="270" y="45"/>
                    <a:pt x="260" y="35"/>
                  </a:cubicBezTo>
                  <a:cubicBezTo>
                    <a:pt x="239" y="14"/>
                    <a:pt x="214" y="0"/>
                    <a:pt x="185" y="0"/>
                  </a:cubicBezTo>
                </a:path>
              </a:pathLst>
            </a:custGeom>
            <a:solidFill>
              <a:srgbClr val="CC9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70476" y="2616201"/>
              <a:ext cx="508000" cy="590550"/>
            </a:xfrm>
            <a:custGeom>
              <a:avLst/>
              <a:gdLst>
                <a:gd name="T0" fmla="*/ 367 w 371"/>
                <a:gd name="T1" fmla="*/ 317 h 432"/>
                <a:gd name="T2" fmla="*/ 347 w 371"/>
                <a:gd name="T3" fmla="*/ 267 h 432"/>
                <a:gd name="T4" fmla="*/ 300 w 371"/>
                <a:gd name="T5" fmla="*/ 248 h 432"/>
                <a:gd name="T6" fmla="*/ 294 w 371"/>
                <a:gd name="T7" fmla="*/ 248 h 432"/>
                <a:gd name="T8" fmla="*/ 295 w 371"/>
                <a:gd name="T9" fmla="*/ 227 h 432"/>
                <a:gd name="T10" fmla="*/ 299 w 371"/>
                <a:gd name="T11" fmla="*/ 131 h 432"/>
                <a:gd name="T12" fmla="*/ 274 w 371"/>
                <a:gd name="T13" fmla="*/ 45 h 432"/>
                <a:gd name="T14" fmla="*/ 250 w 371"/>
                <a:gd name="T15" fmla="*/ 37 h 432"/>
                <a:gd name="T16" fmla="*/ 183 w 371"/>
                <a:gd name="T17" fmla="*/ 0 h 432"/>
                <a:gd name="T18" fmla="*/ 72 w 371"/>
                <a:gd name="T19" fmla="*/ 248 h 432"/>
                <a:gd name="T20" fmla="*/ 71 w 371"/>
                <a:gd name="T21" fmla="*/ 248 h 432"/>
                <a:gd name="T22" fmla="*/ 24 w 371"/>
                <a:gd name="T23" fmla="*/ 267 h 432"/>
                <a:gd name="T24" fmla="*/ 4 w 371"/>
                <a:gd name="T25" fmla="*/ 317 h 432"/>
                <a:gd name="T26" fmla="*/ 5 w 371"/>
                <a:gd name="T27" fmla="*/ 371 h 432"/>
                <a:gd name="T28" fmla="*/ 6 w 371"/>
                <a:gd name="T29" fmla="*/ 374 h 432"/>
                <a:gd name="T30" fmla="*/ 45 w 371"/>
                <a:gd name="T31" fmla="*/ 404 h 432"/>
                <a:gd name="T32" fmla="*/ 100 w 371"/>
                <a:gd name="T33" fmla="*/ 424 h 432"/>
                <a:gd name="T34" fmla="*/ 184 w 371"/>
                <a:gd name="T35" fmla="*/ 432 h 432"/>
                <a:gd name="T36" fmla="*/ 185 w 371"/>
                <a:gd name="T37" fmla="*/ 432 h 432"/>
                <a:gd name="T38" fmla="*/ 187 w 371"/>
                <a:gd name="T39" fmla="*/ 432 h 432"/>
                <a:gd name="T40" fmla="*/ 271 w 371"/>
                <a:gd name="T41" fmla="*/ 424 h 432"/>
                <a:gd name="T42" fmla="*/ 326 w 371"/>
                <a:gd name="T43" fmla="*/ 404 h 432"/>
                <a:gd name="T44" fmla="*/ 365 w 371"/>
                <a:gd name="T45" fmla="*/ 374 h 432"/>
                <a:gd name="T46" fmla="*/ 366 w 371"/>
                <a:gd name="T47" fmla="*/ 371 h 432"/>
                <a:gd name="T48" fmla="*/ 367 w 371"/>
                <a:gd name="T49" fmla="*/ 317 h 432"/>
                <a:gd name="T50" fmla="*/ 186 w 371"/>
                <a:gd name="T51" fmla="*/ 360 h 432"/>
                <a:gd name="T52" fmla="*/ 134 w 371"/>
                <a:gd name="T53" fmla="*/ 259 h 432"/>
                <a:gd name="T54" fmla="*/ 143 w 371"/>
                <a:gd name="T55" fmla="*/ 246 h 432"/>
                <a:gd name="T56" fmla="*/ 145 w 371"/>
                <a:gd name="T57" fmla="*/ 241 h 432"/>
                <a:gd name="T58" fmla="*/ 185 w 371"/>
                <a:gd name="T59" fmla="*/ 251 h 432"/>
                <a:gd name="T60" fmla="*/ 186 w 371"/>
                <a:gd name="T61" fmla="*/ 251 h 432"/>
                <a:gd name="T62" fmla="*/ 226 w 371"/>
                <a:gd name="T63" fmla="*/ 241 h 432"/>
                <a:gd name="T64" fmla="*/ 228 w 371"/>
                <a:gd name="T65" fmla="*/ 246 h 432"/>
                <a:gd name="T66" fmla="*/ 237 w 371"/>
                <a:gd name="T67" fmla="*/ 260 h 432"/>
                <a:gd name="T68" fmla="*/ 186 w 371"/>
                <a:gd name="T69" fmla="*/ 360 h 432"/>
                <a:gd name="T70" fmla="*/ 248 w 371"/>
                <a:gd name="T71" fmla="*/ 265 h 432"/>
                <a:gd name="T72" fmla="*/ 252 w 371"/>
                <a:gd name="T73" fmla="*/ 266 h 432"/>
                <a:gd name="T74" fmla="*/ 266 w 371"/>
                <a:gd name="T75" fmla="*/ 303 h 432"/>
                <a:gd name="T76" fmla="*/ 206 w 371"/>
                <a:gd name="T77" fmla="*/ 346 h 432"/>
                <a:gd name="T78" fmla="*/ 248 w 371"/>
                <a:gd name="T79" fmla="*/ 265 h 432"/>
                <a:gd name="T80" fmla="*/ 165 w 371"/>
                <a:gd name="T81" fmla="*/ 345 h 432"/>
                <a:gd name="T82" fmla="*/ 106 w 371"/>
                <a:gd name="T83" fmla="*/ 303 h 432"/>
                <a:gd name="T84" fmla="*/ 121 w 371"/>
                <a:gd name="T85" fmla="*/ 265 h 432"/>
                <a:gd name="T86" fmla="*/ 124 w 371"/>
                <a:gd name="T87" fmla="*/ 265 h 432"/>
                <a:gd name="T88" fmla="*/ 165 w 371"/>
                <a:gd name="T89" fmla="*/ 345 h 432"/>
                <a:gd name="T90" fmla="*/ 117 w 371"/>
                <a:gd name="T91" fmla="*/ 126 h 432"/>
                <a:gd name="T92" fmla="*/ 170 w 371"/>
                <a:gd name="T93" fmla="*/ 109 h 432"/>
                <a:gd name="T94" fmla="*/ 253 w 371"/>
                <a:gd name="T95" fmla="*/ 110 h 432"/>
                <a:gd name="T96" fmla="*/ 253 w 371"/>
                <a:gd name="T97" fmla="*/ 115 h 432"/>
                <a:gd name="T98" fmla="*/ 253 w 371"/>
                <a:gd name="T99" fmla="*/ 164 h 432"/>
                <a:gd name="T100" fmla="*/ 185 w 371"/>
                <a:gd name="T101" fmla="*/ 233 h 432"/>
                <a:gd name="T102" fmla="*/ 117 w 371"/>
                <a:gd name="T103" fmla="*/ 164 h 432"/>
                <a:gd name="T104" fmla="*/ 117 w 371"/>
                <a:gd name="T105" fmla="*/ 12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1" h="432">
                  <a:moveTo>
                    <a:pt x="367" y="317"/>
                  </a:moveTo>
                  <a:cubicBezTo>
                    <a:pt x="363" y="297"/>
                    <a:pt x="356" y="279"/>
                    <a:pt x="347" y="267"/>
                  </a:cubicBezTo>
                  <a:cubicBezTo>
                    <a:pt x="335" y="252"/>
                    <a:pt x="316" y="250"/>
                    <a:pt x="300" y="248"/>
                  </a:cubicBezTo>
                  <a:cubicBezTo>
                    <a:pt x="299" y="248"/>
                    <a:pt x="297" y="248"/>
                    <a:pt x="294" y="248"/>
                  </a:cubicBezTo>
                  <a:cubicBezTo>
                    <a:pt x="295" y="241"/>
                    <a:pt x="295" y="234"/>
                    <a:pt x="295" y="227"/>
                  </a:cubicBezTo>
                  <a:cubicBezTo>
                    <a:pt x="296" y="195"/>
                    <a:pt x="298" y="163"/>
                    <a:pt x="299" y="131"/>
                  </a:cubicBezTo>
                  <a:cubicBezTo>
                    <a:pt x="300" y="100"/>
                    <a:pt x="305" y="63"/>
                    <a:pt x="274" y="45"/>
                  </a:cubicBezTo>
                  <a:cubicBezTo>
                    <a:pt x="271" y="43"/>
                    <a:pt x="250" y="38"/>
                    <a:pt x="250" y="37"/>
                  </a:cubicBezTo>
                  <a:cubicBezTo>
                    <a:pt x="236" y="4"/>
                    <a:pt x="183" y="0"/>
                    <a:pt x="183" y="0"/>
                  </a:cubicBezTo>
                  <a:cubicBezTo>
                    <a:pt x="33" y="0"/>
                    <a:pt x="67" y="222"/>
                    <a:pt x="72" y="248"/>
                  </a:cubicBezTo>
                  <a:cubicBezTo>
                    <a:pt x="72" y="248"/>
                    <a:pt x="71" y="248"/>
                    <a:pt x="71" y="248"/>
                  </a:cubicBezTo>
                  <a:cubicBezTo>
                    <a:pt x="54" y="250"/>
                    <a:pt x="36" y="252"/>
                    <a:pt x="24" y="267"/>
                  </a:cubicBezTo>
                  <a:cubicBezTo>
                    <a:pt x="15" y="279"/>
                    <a:pt x="7" y="297"/>
                    <a:pt x="4" y="317"/>
                  </a:cubicBezTo>
                  <a:cubicBezTo>
                    <a:pt x="0" y="337"/>
                    <a:pt x="0" y="356"/>
                    <a:pt x="5" y="371"/>
                  </a:cubicBezTo>
                  <a:cubicBezTo>
                    <a:pt x="5" y="373"/>
                    <a:pt x="5" y="374"/>
                    <a:pt x="6" y="374"/>
                  </a:cubicBezTo>
                  <a:cubicBezTo>
                    <a:pt x="6" y="375"/>
                    <a:pt x="17" y="390"/>
                    <a:pt x="45" y="404"/>
                  </a:cubicBezTo>
                  <a:cubicBezTo>
                    <a:pt x="61" y="413"/>
                    <a:pt x="80" y="419"/>
                    <a:pt x="100" y="424"/>
                  </a:cubicBezTo>
                  <a:cubicBezTo>
                    <a:pt x="125" y="430"/>
                    <a:pt x="153" y="432"/>
                    <a:pt x="184" y="432"/>
                  </a:cubicBezTo>
                  <a:cubicBezTo>
                    <a:pt x="184" y="432"/>
                    <a:pt x="185" y="432"/>
                    <a:pt x="185" y="432"/>
                  </a:cubicBezTo>
                  <a:cubicBezTo>
                    <a:pt x="186" y="432"/>
                    <a:pt x="187" y="432"/>
                    <a:pt x="187" y="432"/>
                  </a:cubicBezTo>
                  <a:cubicBezTo>
                    <a:pt x="218" y="432"/>
                    <a:pt x="246" y="430"/>
                    <a:pt x="271" y="424"/>
                  </a:cubicBezTo>
                  <a:cubicBezTo>
                    <a:pt x="291" y="419"/>
                    <a:pt x="310" y="413"/>
                    <a:pt x="326" y="404"/>
                  </a:cubicBezTo>
                  <a:cubicBezTo>
                    <a:pt x="348" y="393"/>
                    <a:pt x="361" y="380"/>
                    <a:pt x="365" y="374"/>
                  </a:cubicBezTo>
                  <a:cubicBezTo>
                    <a:pt x="366" y="374"/>
                    <a:pt x="366" y="373"/>
                    <a:pt x="366" y="371"/>
                  </a:cubicBezTo>
                  <a:cubicBezTo>
                    <a:pt x="371" y="356"/>
                    <a:pt x="371" y="337"/>
                    <a:pt x="367" y="317"/>
                  </a:cubicBezTo>
                  <a:close/>
                  <a:moveTo>
                    <a:pt x="186" y="360"/>
                  </a:moveTo>
                  <a:cubicBezTo>
                    <a:pt x="134" y="259"/>
                    <a:pt x="134" y="259"/>
                    <a:pt x="134" y="259"/>
                  </a:cubicBezTo>
                  <a:cubicBezTo>
                    <a:pt x="138" y="256"/>
                    <a:pt x="141" y="252"/>
                    <a:pt x="143" y="246"/>
                  </a:cubicBezTo>
                  <a:cubicBezTo>
                    <a:pt x="144" y="244"/>
                    <a:pt x="144" y="243"/>
                    <a:pt x="145" y="241"/>
                  </a:cubicBezTo>
                  <a:cubicBezTo>
                    <a:pt x="157" y="247"/>
                    <a:pt x="170" y="251"/>
                    <a:pt x="185" y="251"/>
                  </a:cubicBezTo>
                  <a:cubicBezTo>
                    <a:pt x="186" y="251"/>
                    <a:pt x="186" y="251"/>
                    <a:pt x="186" y="251"/>
                  </a:cubicBezTo>
                  <a:cubicBezTo>
                    <a:pt x="200" y="251"/>
                    <a:pt x="214" y="247"/>
                    <a:pt x="226" y="241"/>
                  </a:cubicBezTo>
                  <a:cubicBezTo>
                    <a:pt x="227" y="243"/>
                    <a:pt x="227" y="245"/>
                    <a:pt x="228" y="246"/>
                  </a:cubicBezTo>
                  <a:cubicBezTo>
                    <a:pt x="230" y="252"/>
                    <a:pt x="233" y="257"/>
                    <a:pt x="237" y="260"/>
                  </a:cubicBezTo>
                  <a:lnTo>
                    <a:pt x="186" y="360"/>
                  </a:lnTo>
                  <a:close/>
                  <a:moveTo>
                    <a:pt x="248" y="265"/>
                  </a:moveTo>
                  <a:cubicBezTo>
                    <a:pt x="249" y="265"/>
                    <a:pt x="250" y="265"/>
                    <a:pt x="252" y="266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57" y="309"/>
                    <a:pt x="233" y="323"/>
                    <a:pt x="206" y="346"/>
                  </a:cubicBezTo>
                  <a:lnTo>
                    <a:pt x="248" y="265"/>
                  </a:lnTo>
                  <a:close/>
                  <a:moveTo>
                    <a:pt x="165" y="345"/>
                  </a:moveTo>
                  <a:cubicBezTo>
                    <a:pt x="139" y="323"/>
                    <a:pt x="116" y="309"/>
                    <a:pt x="106" y="303"/>
                  </a:cubicBezTo>
                  <a:cubicBezTo>
                    <a:pt x="121" y="265"/>
                    <a:pt x="121" y="265"/>
                    <a:pt x="121" y="265"/>
                  </a:cubicBezTo>
                  <a:cubicBezTo>
                    <a:pt x="122" y="265"/>
                    <a:pt x="123" y="265"/>
                    <a:pt x="124" y="265"/>
                  </a:cubicBezTo>
                  <a:lnTo>
                    <a:pt x="165" y="345"/>
                  </a:lnTo>
                  <a:close/>
                  <a:moveTo>
                    <a:pt x="117" y="126"/>
                  </a:moveTo>
                  <a:cubicBezTo>
                    <a:pt x="151" y="127"/>
                    <a:pt x="170" y="109"/>
                    <a:pt x="170" y="109"/>
                  </a:cubicBezTo>
                  <a:cubicBezTo>
                    <a:pt x="198" y="130"/>
                    <a:pt x="249" y="111"/>
                    <a:pt x="253" y="110"/>
                  </a:cubicBezTo>
                  <a:cubicBezTo>
                    <a:pt x="253" y="111"/>
                    <a:pt x="253" y="113"/>
                    <a:pt x="253" y="115"/>
                  </a:cubicBezTo>
                  <a:cubicBezTo>
                    <a:pt x="253" y="164"/>
                    <a:pt x="253" y="164"/>
                    <a:pt x="253" y="164"/>
                  </a:cubicBezTo>
                  <a:cubicBezTo>
                    <a:pt x="253" y="202"/>
                    <a:pt x="223" y="233"/>
                    <a:pt x="185" y="233"/>
                  </a:cubicBezTo>
                  <a:cubicBezTo>
                    <a:pt x="148" y="233"/>
                    <a:pt x="117" y="202"/>
                    <a:pt x="117" y="164"/>
                  </a:cubicBezTo>
                  <a:lnTo>
                    <a:pt x="117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7" name="Group 126出自【趣你的PPT】(微信:qunideppt)：最优质的PPT资源库出自【趣你的PPT】(微信:qunideppt)：最优质的PPT资源库"/>
          <p:cNvGrpSpPr/>
          <p:nvPr/>
        </p:nvGrpSpPr>
        <p:grpSpPr>
          <a:xfrm>
            <a:off x="745469" y="2414120"/>
            <a:ext cx="833261" cy="833261"/>
            <a:chOff x="1104901" y="2487613"/>
            <a:chExt cx="865188" cy="865188"/>
          </a:xfrm>
        </p:grpSpPr>
        <p:sp>
          <p:nvSpPr>
            <p:cNvPr id="1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2487613"/>
              <a:ext cx="865188" cy="865188"/>
            </a:xfrm>
            <a:prstGeom prst="ellipse">
              <a:avLst/>
            </a:prstGeom>
            <a:solidFill>
              <a:srgbClr val="3A7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38288" y="3352801"/>
              <a:ext cx="19050" cy="0"/>
            </a:xfrm>
            <a:custGeom>
              <a:avLst/>
              <a:gdLst>
                <a:gd name="T0" fmla="*/ 0 w 14"/>
                <a:gd name="T1" fmla="*/ 1 w 14"/>
                <a:gd name="T2" fmla="*/ 1 w 14"/>
                <a:gd name="T3" fmla="*/ 1 w 14"/>
                <a:gd name="T4" fmla="*/ 2 w 14"/>
                <a:gd name="T5" fmla="*/ 2 w 14"/>
                <a:gd name="T6" fmla="*/ 2 w 14"/>
                <a:gd name="T7" fmla="*/ 2 w 14"/>
                <a:gd name="T8" fmla="*/ 2 w 14"/>
                <a:gd name="T9" fmla="*/ 3 w 14"/>
                <a:gd name="T10" fmla="*/ 3 w 14"/>
                <a:gd name="T11" fmla="*/ 3 w 14"/>
                <a:gd name="T12" fmla="*/ 4 w 14"/>
                <a:gd name="T13" fmla="*/ 4 w 14"/>
                <a:gd name="T14" fmla="*/ 4 w 14"/>
                <a:gd name="T15" fmla="*/ 5 w 14"/>
                <a:gd name="T16" fmla="*/ 6 w 14"/>
                <a:gd name="T17" fmla="*/ 6 w 14"/>
                <a:gd name="T18" fmla="*/ 6 w 14"/>
                <a:gd name="T19" fmla="*/ 7 w 14"/>
                <a:gd name="T20" fmla="*/ 7 w 14"/>
                <a:gd name="T21" fmla="*/ 7 w 14"/>
                <a:gd name="T22" fmla="*/ 8 w 14"/>
                <a:gd name="T23" fmla="*/ 8 w 14"/>
                <a:gd name="T24" fmla="*/ 8 w 14"/>
                <a:gd name="T25" fmla="*/ 9 w 14"/>
                <a:gd name="T26" fmla="*/ 9 w 14"/>
                <a:gd name="T27" fmla="*/ 9 w 14"/>
                <a:gd name="T28" fmla="*/ 9 w 14"/>
                <a:gd name="T29" fmla="*/ 9 w 14"/>
                <a:gd name="T30" fmla="*/ 10 w 14"/>
                <a:gd name="T31" fmla="*/ 11 w 14"/>
                <a:gd name="T32" fmla="*/ 11 w 14"/>
                <a:gd name="T33" fmla="*/ 12 w 14"/>
                <a:gd name="T34" fmla="*/ 12 w 14"/>
                <a:gd name="T35" fmla="*/ 12 w 14"/>
                <a:gd name="T36" fmla="*/ 12 w 14"/>
                <a:gd name="T37" fmla="*/ 13 w 14"/>
                <a:gd name="T38" fmla="*/ 13 w 14"/>
                <a:gd name="T39" fmla="*/ 13 w 14"/>
                <a:gd name="T40" fmla="*/ 14 w 14"/>
                <a:gd name="T41" fmla="*/ 14 w 14"/>
                <a:gd name="T4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</a:cxnLst>
              <a:rect l="0" t="0" r="r" b="b"/>
              <a:pathLst>
                <a:path w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8E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1588" y="2622551"/>
              <a:ext cx="695325" cy="730250"/>
            </a:xfrm>
            <a:custGeom>
              <a:avLst/>
              <a:gdLst>
                <a:gd name="T0" fmla="*/ 170 w 508"/>
                <a:gd name="T1" fmla="*/ 15 h 533"/>
                <a:gd name="T2" fmla="*/ 14 w 508"/>
                <a:gd name="T3" fmla="*/ 144 h 533"/>
                <a:gd name="T4" fmla="*/ 37 w 508"/>
                <a:gd name="T5" fmla="*/ 166 h 533"/>
                <a:gd name="T6" fmla="*/ 47 w 508"/>
                <a:gd name="T7" fmla="*/ 206 h 533"/>
                <a:gd name="T8" fmla="*/ 47 w 508"/>
                <a:gd name="T9" fmla="*/ 285 h 533"/>
                <a:gd name="T10" fmla="*/ 56 w 508"/>
                <a:gd name="T11" fmla="*/ 353 h 533"/>
                <a:gd name="T12" fmla="*/ 40 w 508"/>
                <a:gd name="T13" fmla="*/ 353 h 533"/>
                <a:gd name="T14" fmla="*/ 34 w 508"/>
                <a:gd name="T15" fmla="*/ 400 h 533"/>
                <a:gd name="T16" fmla="*/ 195 w 508"/>
                <a:gd name="T17" fmla="*/ 533 h 533"/>
                <a:gd name="T18" fmla="*/ 195 w 508"/>
                <a:gd name="T19" fmla="*/ 533 h 533"/>
                <a:gd name="T20" fmla="*/ 196 w 508"/>
                <a:gd name="T21" fmla="*/ 533 h 533"/>
                <a:gd name="T22" fmla="*/ 196 w 508"/>
                <a:gd name="T23" fmla="*/ 533 h 533"/>
                <a:gd name="T24" fmla="*/ 197 w 508"/>
                <a:gd name="T25" fmla="*/ 533 h 533"/>
                <a:gd name="T26" fmla="*/ 197 w 508"/>
                <a:gd name="T27" fmla="*/ 533 h 533"/>
                <a:gd name="T28" fmla="*/ 197 w 508"/>
                <a:gd name="T29" fmla="*/ 533 h 533"/>
                <a:gd name="T30" fmla="*/ 198 w 508"/>
                <a:gd name="T31" fmla="*/ 533 h 533"/>
                <a:gd name="T32" fmla="*/ 198 w 508"/>
                <a:gd name="T33" fmla="*/ 533 h 533"/>
                <a:gd name="T34" fmla="*/ 199 w 508"/>
                <a:gd name="T35" fmla="*/ 533 h 533"/>
                <a:gd name="T36" fmla="*/ 199 w 508"/>
                <a:gd name="T37" fmla="*/ 533 h 533"/>
                <a:gd name="T38" fmla="*/ 200 w 508"/>
                <a:gd name="T39" fmla="*/ 533 h 533"/>
                <a:gd name="T40" fmla="*/ 201 w 508"/>
                <a:gd name="T41" fmla="*/ 533 h 533"/>
                <a:gd name="T42" fmla="*/ 201 w 508"/>
                <a:gd name="T43" fmla="*/ 533 h 533"/>
                <a:gd name="T44" fmla="*/ 202 w 508"/>
                <a:gd name="T45" fmla="*/ 533 h 533"/>
                <a:gd name="T46" fmla="*/ 202 w 508"/>
                <a:gd name="T47" fmla="*/ 533 h 533"/>
                <a:gd name="T48" fmla="*/ 203 w 508"/>
                <a:gd name="T49" fmla="*/ 533 h 533"/>
                <a:gd name="T50" fmla="*/ 203 w 508"/>
                <a:gd name="T51" fmla="*/ 533 h 533"/>
                <a:gd name="T52" fmla="*/ 204 w 508"/>
                <a:gd name="T53" fmla="*/ 533 h 533"/>
                <a:gd name="T54" fmla="*/ 204 w 508"/>
                <a:gd name="T55" fmla="*/ 533 h 533"/>
                <a:gd name="T56" fmla="*/ 204 w 508"/>
                <a:gd name="T57" fmla="*/ 533 h 533"/>
                <a:gd name="T58" fmla="*/ 205 w 508"/>
                <a:gd name="T59" fmla="*/ 533 h 533"/>
                <a:gd name="T60" fmla="*/ 206 w 508"/>
                <a:gd name="T61" fmla="*/ 533 h 533"/>
                <a:gd name="T62" fmla="*/ 207 w 508"/>
                <a:gd name="T63" fmla="*/ 533 h 533"/>
                <a:gd name="T64" fmla="*/ 207 w 508"/>
                <a:gd name="T65" fmla="*/ 533 h 533"/>
                <a:gd name="T66" fmla="*/ 208 w 508"/>
                <a:gd name="T67" fmla="*/ 533 h 533"/>
                <a:gd name="T68" fmla="*/ 208 w 508"/>
                <a:gd name="T69" fmla="*/ 533 h 533"/>
                <a:gd name="T70" fmla="*/ 209 w 508"/>
                <a:gd name="T71" fmla="*/ 533 h 533"/>
                <a:gd name="T72" fmla="*/ 209 w 508"/>
                <a:gd name="T73" fmla="*/ 533 h 533"/>
                <a:gd name="T74" fmla="*/ 209 w 508"/>
                <a:gd name="T75" fmla="*/ 533 h 533"/>
                <a:gd name="T76" fmla="*/ 377 w 508"/>
                <a:gd name="T77" fmla="*/ 133 h 533"/>
                <a:gd name="T78" fmla="*/ 195 w 508"/>
                <a:gd name="T7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8" h="533">
                  <a:moveTo>
                    <a:pt x="195" y="0"/>
                  </a:moveTo>
                  <a:cubicBezTo>
                    <a:pt x="187" y="0"/>
                    <a:pt x="176" y="11"/>
                    <a:pt x="170" y="15"/>
                  </a:cubicBezTo>
                  <a:cubicBezTo>
                    <a:pt x="136" y="41"/>
                    <a:pt x="102" y="66"/>
                    <a:pt x="69" y="91"/>
                  </a:cubicBezTo>
                  <a:cubicBezTo>
                    <a:pt x="61" y="97"/>
                    <a:pt x="0" y="132"/>
                    <a:pt x="14" y="144"/>
                  </a:cubicBezTo>
                  <a:cubicBezTo>
                    <a:pt x="18" y="149"/>
                    <a:pt x="24" y="155"/>
                    <a:pt x="29" y="159"/>
                  </a:cubicBezTo>
                  <a:cubicBezTo>
                    <a:pt x="31" y="162"/>
                    <a:pt x="34" y="164"/>
                    <a:pt x="37" y="166"/>
                  </a:cubicBezTo>
                  <a:cubicBezTo>
                    <a:pt x="41" y="172"/>
                    <a:pt x="36" y="182"/>
                    <a:pt x="37" y="189"/>
                  </a:cubicBezTo>
                  <a:cubicBezTo>
                    <a:pt x="37" y="197"/>
                    <a:pt x="42" y="201"/>
                    <a:pt x="47" y="206"/>
                  </a:cubicBezTo>
                  <a:cubicBezTo>
                    <a:pt x="48" y="210"/>
                    <a:pt x="47" y="216"/>
                    <a:pt x="47" y="220"/>
                  </a:cubicBezTo>
                  <a:cubicBezTo>
                    <a:pt x="47" y="241"/>
                    <a:pt x="47" y="263"/>
                    <a:pt x="47" y="285"/>
                  </a:cubicBezTo>
                  <a:cubicBezTo>
                    <a:pt x="47" y="301"/>
                    <a:pt x="37" y="308"/>
                    <a:pt x="37" y="325"/>
                  </a:cubicBezTo>
                  <a:cubicBezTo>
                    <a:pt x="37" y="337"/>
                    <a:pt x="48" y="346"/>
                    <a:pt x="56" y="353"/>
                  </a:cubicBezTo>
                  <a:cubicBezTo>
                    <a:pt x="56" y="353"/>
                    <a:pt x="57" y="354"/>
                    <a:pt x="57" y="354"/>
                  </a:cubicBezTo>
                  <a:cubicBezTo>
                    <a:pt x="52" y="354"/>
                    <a:pt x="46" y="353"/>
                    <a:pt x="40" y="353"/>
                  </a:cubicBezTo>
                  <a:cubicBezTo>
                    <a:pt x="32" y="353"/>
                    <a:pt x="24" y="355"/>
                    <a:pt x="24" y="365"/>
                  </a:cubicBezTo>
                  <a:cubicBezTo>
                    <a:pt x="24" y="379"/>
                    <a:pt x="22" y="391"/>
                    <a:pt x="34" y="400"/>
                  </a:cubicBezTo>
                  <a:cubicBezTo>
                    <a:pt x="38" y="405"/>
                    <a:pt x="99" y="467"/>
                    <a:pt x="162" y="531"/>
                  </a:cubicBezTo>
                  <a:cubicBezTo>
                    <a:pt x="173" y="533"/>
                    <a:pt x="184" y="533"/>
                    <a:pt x="195" y="533"/>
                  </a:cubicBezTo>
                  <a:cubicBezTo>
                    <a:pt x="195" y="533"/>
                    <a:pt x="195" y="533"/>
                    <a:pt x="195" y="533"/>
                  </a:cubicBezTo>
                  <a:cubicBezTo>
                    <a:pt x="195" y="533"/>
                    <a:pt x="195" y="533"/>
                    <a:pt x="195" y="533"/>
                  </a:cubicBezTo>
                  <a:cubicBezTo>
                    <a:pt x="195" y="533"/>
                    <a:pt x="195" y="533"/>
                    <a:pt x="195" y="533"/>
                  </a:cubicBezTo>
                  <a:cubicBezTo>
                    <a:pt x="195" y="533"/>
                    <a:pt x="195" y="533"/>
                    <a:pt x="196" y="533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6" y="533"/>
                    <a:pt x="196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200" y="533"/>
                    <a:pt x="200" y="533"/>
                    <a:pt x="200" y="533"/>
                  </a:cubicBezTo>
                  <a:cubicBezTo>
                    <a:pt x="200" y="533"/>
                    <a:pt x="200" y="533"/>
                    <a:pt x="200" y="533"/>
                  </a:cubicBezTo>
                  <a:cubicBezTo>
                    <a:pt x="200" y="533"/>
                    <a:pt x="200" y="533"/>
                    <a:pt x="200" y="533"/>
                  </a:cubicBezTo>
                  <a:cubicBezTo>
                    <a:pt x="200" y="533"/>
                    <a:pt x="201" y="533"/>
                    <a:pt x="201" y="533"/>
                  </a:cubicBezTo>
                  <a:cubicBezTo>
                    <a:pt x="201" y="533"/>
                    <a:pt x="201" y="533"/>
                    <a:pt x="201" y="533"/>
                  </a:cubicBezTo>
                  <a:cubicBezTo>
                    <a:pt x="201" y="533"/>
                    <a:pt x="201" y="533"/>
                    <a:pt x="201" y="533"/>
                  </a:cubicBezTo>
                  <a:cubicBezTo>
                    <a:pt x="201" y="533"/>
                    <a:pt x="201" y="533"/>
                    <a:pt x="201" y="533"/>
                  </a:cubicBezTo>
                  <a:cubicBezTo>
                    <a:pt x="201" y="533"/>
                    <a:pt x="202" y="533"/>
                    <a:pt x="202" y="533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02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5" y="533"/>
                    <a:pt x="205" y="533"/>
                    <a:pt x="205" y="533"/>
                  </a:cubicBezTo>
                  <a:cubicBezTo>
                    <a:pt x="205" y="533"/>
                    <a:pt x="205" y="533"/>
                    <a:pt x="205" y="533"/>
                  </a:cubicBezTo>
                  <a:cubicBezTo>
                    <a:pt x="205" y="533"/>
                    <a:pt x="206" y="533"/>
                    <a:pt x="206" y="533"/>
                  </a:cubicBezTo>
                  <a:cubicBezTo>
                    <a:pt x="206" y="533"/>
                    <a:pt x="206" y="533"/>
                    <a:pt x="206" y="533"/>
                  </a:cubicBezTo>
                  <a:cubicBezTo>
                    <a:pt x="206" y="533"/>
                    <a:pt x="206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362" y="526"/>
                    <a:pt x="487" y="410"/>
                    <a:pt x="508" y="261"/>
                  </a:cubicBezTo>
                  <a:cubicBezTo>
                    <a:pt x="442" y="195"/>
                    <a:pt x="386" y="140"/>
                    <a:pt x="377" y="133"/>
                  </a:cubicBezTo>
                  <a:cubicBezTo>
                    <a:pt x="327" y="89"/>
                    <a:pt x="269" y="53"/>
                    <a:pt x="216" y="13"/>
                  </a:cubicBezTo>
                  <a:cubicBezTo>
                    <a:pt x="211" y="9"/>
                    <a:pt x="202" y="0"/>
                    <a:pt x="195" y="0"/>
                  </a:cubicBezTo>
                </a:path>
              </a:pathLst>
            </a:custGeom>
            <a:solidFill>
              <a:srgbClr val="2E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22388" y="2838451"/>
              <a:ext cx="131763" cy="257175"/>
            </a:xfrm>
            <a:custGeom>
              <a:avLst/>
              <a:gdLst>
                <a:gd name="T0" fmla="*/ 0 w 97"/>
                <a:gd name="T1" fmla="*/ 157 h 188"/>
                <a:gd name="T2" fmla="*/ 0 w 97"/>
                <a:gd name="T3" fmla="*/ 170 h 188"/>
                <a:gd name="T4" fmla="*/ 19 w 97"/>
                <a:gd name="T5" fmla="*/ 188 h 188"/>
                <a:gd name="T6" fmla="*/ 78 w 97"/>
                <a:gd name="T7" fmla="*/ 188 h 188"/>
                <a:gd name="T8" fmla="*/ 97 w 97"/>
                <a:gd name="T9" fmla="*/ 170 h 188"/>
                <a:gd name="T10" fmla="*/ 97 w 97"/>
                <a:gd name="T11" fmla="*/ 157 h 188"/>
                <a:gd name="T12" fmla="*/ 87 w 97"/>
                <a:gd name="T13" fmla="*/ 141 h 188"/>
                <a:gd name="T14" fmla="*/ 87 w 97"/>
                <a:gd name="T15" fmla="*/ 48 h 188"/>
                <a:gd name="T16" fmla="*/ 97 w 97"/>
                <a:gd name="T17" fmla="*/ 32 h 188"/>
                <a:gd name="T18" fmla="*/ 97 w 97"/>
                <a:gd name="T19" fmla="*/ 19 h 188"/>
                <a:gd name="T20" fmla="*/ 78 w 97"/>
                <a:gd name="T21" fmla="*/ 0 h 188"/>
                <a:gd name="T22" fmla="*/ 19 w 97"/>
                <a:gd name="T23" fmla="*/ 0 h 188"/>
                <a:gd name="T24" fmla="*/ 0 w 97"/>
                <a:gd name="T25" fmla="*/ 19 h 188"/>
                <a:gd name="T26" fmla="*/ 0 w 97"/>
                <a:gd name="T27" fmla="*/ 32 h 188"/>
                <a:gd name="T28" fmla="*/ 10 w 97"/>
                <a:gd name="T29" fmla="*/ 48 h 188"/>
                <a:gd name="T30" fmla="*/ 10 w 97"/>
                <a:gd name="T31" fmla="*/ 141 h 188"/>
                <a:gd name="T32" fmla="*/ 0 w 97"/>
                <a:gd name="T33" fmla="*/ 157 h 188"/>
                <a:gd name="T34" fmla="*/ 23 w 97"/>
                <a:gd name="T35" fmla="*/ 161 h 188"/>
                <a:gd name="T36" fmla="*/ 33 w 97"/>
                <a:gd name="T37" fmla="*/ 150 h 188"/>
                <a:gd name="T38" fmla="*/ 33 w 97"/>
                <a:gd name="T39" fmla="*/ 39 h 188"/>
                <a:gd name="T40" fmla="*/ 23 w 97"/>
                <a:gd name="T41" fmla="*/ 28 h 188"/>
                <a:gd name="T42" fmla="*/ 23 w 97"/>
                <a:gd name="T43" fmla="*/ 23 h 188"/>
                <a:gd name="T44" fmla="*/ 74 w 97"/>
                <a:gd name="T45" fmla="*/ 23 h 188"/>
                <a:gd name="T46" fmla="*/ 74 w 97"/>
                <a:gd name="T47" fmla="*/ 28 h 188"/>
                <a:gd name="T48" fmla="*/ 64 w 97"/>
                <a:gd name="T49" fmla="*/ 39 h 188"/>
                <a:gd name="T50" fmla="*/ 64 w 97"/>
                <a:gd name="T51" fmla="*/ 150 h 188"/>
                <a:gd name="T52" fmla="*/ 74 w 97"/>
                <a:gd name="T53" fmla="*/ 161 h 188"/>
                <a:gd name="T54" fmla="*/ 74 w 97"/>
                <a:gd name="T55" fmla="*/ 166 h 188"/>
                <a:gd name="T56" fmla="*/ 23 w 97"/>
                <a:gd name="T57" fmla="*/ 166 h 188"/>
                <a:gd name="T58" fmla="*/ 23 w 97"/>
                <a:gd name="T59" fmla="*/ 16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88">
                  <a:moveTo>
                    <a:pt x="0" y="157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80"/>
                    <a:pt x="9" y="188"/>
                    <a:pt x="19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89" y="188"/>
                    <a:pt x="97" y="180"/>
                    <a:pt x="97" y="170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7" y="150"/>
                    <a:pt x="93" y="144"/>
                    <a:pt x="87" y="1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3" y="45"/>
                    <a:pt x="97" y="39"/>
                    <a:pt x="97" y="32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9"/>
                    <a:pt x="89" y="0"/>
                    <a:pt x="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4" y="45"/>
                    <a:pt x="10" y="4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4" y="144"/>
                    <a:pt x="0" y="150"/>
                    <a:pt x="0" y="157"/>
                  </a:cubicBezTo>
                  <a:close/>
                  <a:moveTo>
                    <a:pt x="23" y="161"/>
                  </a:moveTo>
                  <a:cubicBezTo>
                    <a:pt x="29" y="161"/>
                    <a:pt x="33" y="156"/>
                    <a:pt x="33" y="15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3"/>
                    <a:pt x="29" y="28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9" y="28"/>
                    <a:pt x="64" y="33"/>
                    <a:pt x="64" y="3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6"/>
                    <a:pt x="69" y="161"/>
                    <a:pt x="74" y="161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23" y="166"/>
                    <a:pt x="23" y="166"/>
                    <a:pt x="23" y="166"/>
                  </a:cubicBezTo>
                  <a:lnTo>
                    <a:pt x="23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71613" y="2838451"/>
              <a:ext cx="131763" cy="257175"/>
            </a:xfrm>
            <a:custGeom>
              <a:avLst/>
              <a:gdLst>
                <a:gd name="T0" fmla="*/ 0 w 97"/>
                <a:gd name="T1" fmla="*/ 157 h 188"/>
                <a:gd name="T2" fmla="*/ 0 w 97"/>
                <a:gd name="T3" fmla="*/ 170 h 188"/>
                <a:gd name="T4" fmla="*/ 19 w 97"/>
                <a:gd name="T5" fmla="*/ 188 h 188"/>
                <a:gd name="T6" fmla="*/ 78 w 97"/>
                <a:gd name="T7" fmla="*/ 188 h 188"/>
                <a:gd name="T8" fmla="*/ 97 w 97"/>
                <a:gd name="T9" fmla="*/ 170 h 188"/>
                <a:gd name="T10" fmla="*/ 97 w 97"/>
                <a:gd name="T11" fmla="*/ 157 h 188"/>
                <a:gd name="T12" fmla="*/ 87 w 97"/>
                <a:gd name="T13" fmla="*/ 141 h 188"/>
                <a:gd name="T14" fmla="*/ 87 w 97"/>
                <a:gd name="T15" fmla="*/ 48 h 188"/>
                <a:gd name="T16" fmla="*/ 97 w 97"/>
                <a:gd name="T17" fmla="*/ 32 h 188"/>
                <a:gd name="T18" fmla="*/ 97 w 97"/>
                <a:gd name="T19" fmla="*/ 19 h 188"/>
                <a:gd name="T20" fmla="*/ 78 w 97"/>
                <a:gd name="T21" fmla="*/ 0 h 188"/>
                <a:gd name="T22" fmla="*/ 19 w 97"/>
                <a:gd name="T23" fmla="*/ 0 h 188"/>
                <a:gd name="T24" fmla="*/ 0 w 97"/>
                <a:gd name="T25" fmla="*/ 19 h 188"/>
                <a:gd name="T26" fmla="*/ 0 w 97"/>
                <a:gd name="T27" fmla="*/ 32 h 188"/>
                <a:gd name="T28" fmla="*/ 10 w 97"/>
                <a:gd name="T29" fmla="*/ 48 h 188"/>
                <a:gd name="T30" fmla="*/ 10 w 97"/>
                <a:gd name="T31" fmla="*/ 141 h 188"/>
                <a:gd name="T32" fmla="*/ 0 w 97"/>
                <a:gd name="T33" fmla="*/ 157 h 188"/>
                <a:gd name="T34" fmla="*/ 23 w 97"/>
                <a:gd name="T35" fmla="*/ 161 h 188"/>
                <a:gd name="T36" fmla="*/ 33 w 97"/>
                <a:gd name="T37" fmla="*/ 150 h 188"/>
                <a:gd name="T38" fmla="*/ 33 w 97"/>
                <a:gd name="T39" fmla="*/ 39 h 188"/>
                <a:gd name="T40" fmla="*/ 23 w 97"/>
                <a:gd name="T41" fmla="*/ 28 h 188"/>
                <a:gd name="T42" fmla="*/ 23 w 97"/>
                <a:gd name="T43" fmla="*/ 23 h 188"/>
                <a:gd name="T44" fmla="*/ 74 w 97"/>
                <a:gd name="T45" fmla="*/ 23 h 188"/>
                <a:gd name="T46" fmla="*/ 74 w 97"/>
                <a:gd name="T47" fmla="*/ 28 h 188"/>
                <a:gd name="T48" fmla="*/ 64 w 97"/>
                <a:gd name="T49" fmla="*/ 39 h 188"/>
                <a:gd name="T50" fmla="*/ 64 w 97"/>
                <a:gd name="T51" fmla="*/ 150 h 188"/>
                <a:gd name="T52" fmla="*/ 74 w 97"/>
                <a:gd name="T53" fmla="*/ 161 h 188"/>
                <a:gd name="T54" fmla="*/ 74 w 97"/>
                <a:gd name="T55" fmla="*/ 166 h 188"/>
                <a:gd name="T56" fmla="*/ 23 w 97"/>
                <a:gd name="T57" fmla="*/ 166 h 188"/>
                <a:gd name="T58" fmla="*/ 23 w 97"/>
                <a:gd name="T59" fmla="*/ 16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88">
                  <a:moveTo>
                    <a:pt x="0" y="157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80"/>
                    <a:pt x="9" y="188"/>
                    <a:pt x="19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89" y="188"/>
                    <a:pt x="97" y="180"/>
                    <a:pt x="97" y="170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7" y="150"/>
                    <a:pt x="93" y="144"/>
                    <a:pt x="87" y="1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3" y="45"/>
                    <a:pt x="97" y="39"/>
                    <a:pt x="97" y="32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9"/>
                    <a:pt x="89" y="0"/>
                    <a:pt x="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4" y="45"/>
                    <a:pt x="10" y="4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4" y="144"/>
                    <a:pt x="0" y="150"/>
                    <a:pt x="0" y="157"/>
                  </a:cubicBezTo>
                  <a:close/>
                  <a:moveTo>
                    <a:pt x="23" y="161"/>
                  </a:moveTo>
                  <a:cubicBezTo>
                    <a:pt x="29" y="161"/>
                    <a:pt x="33" y="156"/>
                    <a:pt x="33" y="15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3"/>
                    <a:pt x="29" y="28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9" y="28"/>
                    <a:pt x="64" y="33"/>
                    <a:pt x="64" y="3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6"/>
                    <a:pt x="69" y="161"/>
                    <a:pt x="74" y="161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23" y="166"/>
                    <a:pt x="23" y="166"/>
                    <a:pt x="23" y="166"/>
                  </a:cubicBezTo>
                  <a:lnTo>
                    <a:pt x="23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20838" y="2838451"/>
              <a:ext cx="131763" cy="257175"/>
            </a:xfrm>
            <a:custGeom>
              <a:avLst/>
              <a:gdLst>
                <a:gd name="T0" fmla="*/ 0 w 97"/>
                <a:gd name="T1" fmla="*/ 157 h 188"/>
                <a:gd name="T2" fmla="*/ 0 w 97"/>
                <a:gd name="T3" fmla="*/ 170 h 188"/>
                <a:gd name="T4" fmla="*/ 19 w 97"/>
                <a:gd name="T5" fmla="*/ 188 h 188"/>
                <a:gd name="T6" fmla="*/ 78 w 97"/>
                <a:gd name="T7" fmla="*/ 188 h 188"/>
                <a:gd name="T8" fmla="*/ 97 w 97"/>
                <a:gd name="T9" fmla="*/ 170 h 188"/>
                <a:gd name="T10" fmla="*/ 97 w 97"/>
                <a:gd name="T11" fmla="*/ 157 h 188"/>
                <a:gd name="T12" fmla="*/ 87 w 97"/>
                <a:gd name="T13" fmla="*/ 141 h 188"/>
                <a:gd name="T14" fmla="*/ 87 w 97"/>
                <a:gd name="T15" fmla="*/ 48 h 188"/>
                <a:gd name="T16" fmla="*/ 97 w 97"/>
                <a:gd name="T17" fmla="*/ 32 h 188"/>
                <a:gd name="T18" fmla="*/ 97 w 97"/>
                <a:gd name="T19" fmla="*/ 19 h 188"/>
                <a:gd name="T20" fmla="*/ 78 w 97"/>
                <a:gd name="T21" fmla="*/ 0 h 188"/>
                <a:gd name="T22" fmla="*/ 19 w 97"/>
                <a:gd name="T23" fmla="*/ 0 h 188"/>
                <a:gd name="T24" fmla="*/ 0 w 97"/>
                <a:gd name="T25" fmla="*/ 19 h 188"/>
                <a:gd name="T26" fmla="*/ 0 w 97"/>
                <a:gd name="T27" fmla="*/ 32 h 188"/>
                <a:gd name="T28" fmla="*/ 10 w 97"/>
                <a:gd name="T29" fmla="*/ 48 h 188"/>
                <a:gd name="T30" fmla="*/ 10 w 97"/>
                <a:gd name="T31" fmla="*/ 141 h 188"/>
                <a:gd name="T32" fmla="*/ 0 w 97"/>
                <a:gd name="T33" fmla="*/ 157 h 188"/>
                <a:gd name="T34" fmla="*/ 23 w 97"/>
                <a:gd name="T35" fmla="*/ 161 h 188"/>
                <a:gd name="T36" fmla="*/ 33 w 97"/>
                <a:gd name="T37" fmla="*/ 150 h 188"/>
                <a:gd name="T38" fmla="*/ 33 w 97"/>
                <a:gd name="T39" fmla="*/ 39 h 188"/>
                <a:gd name="T40" fmla="*/ 23 w 97"/>
                <a:gd name="T41" fmla="*/ 28 h 188"/>
                <a:gd name="T42" fmla="*/ 23 w 97"/>
                <a:gd name="T43" fmla="*/ 23 h 188"/>
                <a:gd name="T44" fmla="*/ 74 w 97"/>
                <a:gd name="T45" fmla="*/ 23 h 188"/>
                <a:gd name="T46" fmla="*/ 74 w 97"/>
                <a:gd name="T47" fmla="*/ 28 h 188"/>
                <a:gd name="T48" fmla="*/ 64 w 97"/>
                <a:gd name="T49" fmla="*/ 39 h 188"/>
                <a:gd name="T50" fmla="*/ 64 w 97"/>
                <a:gd name="T51" fmla="*/ 150 h 188"/>
                <a:gd name="T52" fmla="*/ 74 w 97"/>
                <a:gd name="T53" fmla="*/ 161 h 188"/>
                <a:gd name="T54" fmla="*/ 74 w 97"/>
                <a:gd name="T55" fmla="*/ 166 h 188"/>
                <a:gd name="T56" fmla="*/ 23 w 97"/>
                <a:gd name="T57" fmla="*/ 166 h 188"/>
                <a:gd name="T58" fmla="*/ 23 w 97"/>
                <a:gd name="T59" fmla="*/ 16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88">
                  <a:moveTo>
                    <a:pt x="0" y="157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80"/>
                    <a:pt x="9" y="188"/>
                    <a:pt x="19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89" y="188"/>
                    <a:pt x="97" y="180"/>
                    <a:pt x="97" y="170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7" y="150"/>
                    <a:pt x="93" y="144"/>
                    <a:pt x="87" y="1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3" y="45"/>
                    <a:pt x="97" y="39"/>
                    <a:pt x="97" y="32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9"/>
                    <a:pt x="89" y="0"/>
                    <a:pt x="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4" y="45"/>
                    <a:pt x="10" y="4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4" y="144"/>
                    <a:pt x="0" y="150"/>
                    <a:pt x="0" y="157"/>
                  </a:cubicBezTo>
                  <a:close/>
                  <a:moveTo>
                    <a:pt x="23" y="161"/>
                  </a:moveTo>
                  <a:cubicBezTo>
                    <a:pt x="29" y="161"/>
                    <a:pt x="33" y="156"/>
                    <a:pt x="33" y="15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3"/>
                    <a:pt x="29" y="28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9" y="28"/>
                    <a:pt x="64" y="33"/>
                    <a:pt x="64" y="3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6"/>
                    <a:pt x="69" y="161"/>
                    <a:pt x="74" y="161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23" y="166"/>
                    <a:pt x="23" y="166"/>
                    <a:pt x="23" y="166"/>
                  </a:cubicBezTo>
                  <a:lnTo>
                    <a:pt x="23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4926" y="3106738"/>
              <a:ext cx="465138" cy="55563"/>
            </a:xfrm>
            <a:custGeom>
              <a:avLst/>
              <a:gdLst>
                <a:gd name="T0" fmla="*/ 335 w 341"/>
                <a:gd name="T1" fmla="*/ 0 h 40"/>
                <a:gd name="T2" fmla="*/ 6 w 341"/>
                <a:gd name="T3" fmla="*/ 0 h 40"/>
                <a:gd name="T4" fmla="*/ 0 w 341"/>
                <a:gd name="T5" fmla="*/ 7 h 40"/>
                <a:gd name="T6" fmla="*/ 0 w 341"/>
                <a:gd name="T7" fmla="*/ 34 h 40"/>
                <a:gd name="T8" fmla="*/ 6 w 341"/>
                <a:gd name="T9" fmla="*/ 40 h 40"/>
                <a:gd name="T10" fmla="*/ 335 w 341"/>
                <a:gd name="T11" fmla="*/ 40 h 40"/>
                <a:gd name="T12" fmla="*/ 341 w 341"/>
                <a:gd name="T13" fmla="*/ 34 h 40"/>
                <a:gd name="T14" fmla="*/ 341 w 341"/>
                <a:gd name="T15" fmla="*/ 7 h 40"/>
                <a:gd name="T16" fmla="*/ 335 w 341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0">
                  <a:moveTo>
                    <a:pt x="33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335" y="40"/>
                    <a:pt x="335" y="40"/>
                    <a:pt x="335" y="40"/>
                  </a:cubicBezTo>
                  <a:cubicBezTo>
                    <a:pt x="338" y="40"/>
                    <a:pt x="341" y="37"/>
                    <a:pt x="341" y="34"/>
                  </a:cubicBezTo>
                  <a:cubicBezTo>
                    <a:pt x="341" y="7"/>
                    <a:pt x="341" y="7"/>
                    <a:pt x="341" y="7"/>
                  </a:cubicBezTo>
                  <a:cubicBezTo>
                    <a:pt x="341" y="3"/>
                    <a:pt x="338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1113" y="2620963"/>
              <a:ext cx="512763" cy="200025"/>
            </a:xfrm>
            <a:custGeom>
              <a:avLst/>
              <a:gdLst>
                <a:gd name="T0" fmla="*/ 369 w 375"/>
                <a:gd name="T1" fmla="*/ 133 h 146"/>
                <a:gd name="T2" fmla="*/ 193 w 375"/>
                <a:gd name="T3" fmla="*/ 2 h 146"/>
                <a:gd name="T4" fmla="*/ 182 w 375"/>
                <a:gd name="T5" fmla="*/ 2 h 146"/>
                <a:gd name="T6" fmla="*/ 6 w 375"/>
                <a:gd name="T7" fmla="*/ 133 h 146"/>
                <a:gd name="T8" fmla="*/ 12 w 375"/>
                <a:gd name="T9" fmla="*/ 146 h 146"/>
                <a:gd name="T10" fmla="*/ 363 w 375"/>
                <a:gd name="T11" fmla="*/ 146 h 146"/>
                <a:gd name="T12" fmla="*/ 369 w 375"/>
                <a:gd name="T13" fmla="*/ 13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5" h="146">
                  <a:moveTo>
                    <a:pt x="369" y="133"/>
                  </a:moveTo>
                  <a:cubicBezTo>
                    <a:pt x="193" y="2"/>
                    <a:pt x="193" y="2"/>
                    <a:pt x="193" y="2"/>
                  </a:cubicBezTo>
                  <a:cubicBezTo>
                    <a:pt x="190" y="0"/>
                    <a:pt x="185" y="0"/>
                    <a:pt x="182" y="2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0" y="137"/>
                    <a:pt x="4" y="146"/>
                    <a:pt x="12" y="146"/>
                  </a:cubicBezTo>
                  <a:cubicBezTo>
                    <a:pt x="363" y="146"/>
                    <a:pt x="363" y="146"/>
                    <a:pt x="363" y="146"/>
                  </a:cubicBezTo>
                  <a:cubicBezTo>
                    <a:pt x="371" y="146"/>
                    <a:pt x="375" y="137"/>
                    <a:pt x="369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6" name="Group 135出自【趣你的PPT】(微信:qunideppt)：最优质的PPT资源库出自【趣你的PPT】(微信:qunideppt)：最优质的PPT资源库"/>
          <p:cNvGrpSpPr/>
          <p:nvPr/>
        </p:nvGrpSpPr>
        <p:grpSpPr>
          <a:xfrm>
            <a:off x="3546049" y="3486402"/>
            <a:ext cx="833261" cy="831732"/>
            <a:chOff x="3625851" y="3659188"/>
            <a:chExt cx="865188" cy="863600"/>
          </a:xfrm>
        </p:grpSpPr>
        <p:sp>
          <p:nvSpPr>
            <p:cNvPr id="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3659188"/>
              <a:ext cx="865188" cy="863600"/>
            </a:xfrm>
            <a:prstGeom prst="ellipse">
              <a:avLst/>
            </a:prstGeom>
            <a:solidFill>
              <a:srgbClr val="D5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9038" y="3856038"/>
              <a:ext cx="760413" cy="666750"/>
            </a:xfrm>
            <a:custGeom>
              <a:avLst/>
              <a:gdLst>
                <a:gd name="T0" fmla="*/ 283 w 556"/>
                <a:gd name="T1" fmla="*/ 0 h 488"/>
                <a:gd name="T2" fmla="*/ 259 w 556"/>
                <a:gd name="T3" fmla="*/ 17 h 488"/>
                <a:gd name="T4" fmla="*/ 212 w 556"/>
                <a:gd name="T5" fmla="*/ 60 h 488"/>
                <a:gd name="T6" fmla="*/ 136 w 556"/>
                <a:gd name="T7" fmla="*/ 128 h 488"/>
                <a:gd name="T8" fmla="*/ 100 w 556"/>
                <a:gd name="T9" fmla="*/ 186 h 488"/>
                <a:gd name="T10" fmla="*/ 102 w 556"/>
                <a:gd name="T11" fmla="*/ 181 h 488"/>
                <a:gd name="T12" fmla="*/ 98 w 556"/>
                <a:gd name="T13" fmla="*/ 185 h 488"/>
                <a:gd name="T14" fmla="*/ 101 w 556"/>
                <a:gd name="T15" fmla="*/ 180 h 488"/>
                <a:gd name="T16" fmla="*/ 97 w 556"/>
                <a:gd name="T17" fmla="*/ 183 h 488"/>
                <a:gd name="T18" fmla="*/ 100 w 556"/>
                <a:gd name="T19" fmla="*/ 179 h 488"/>
                <a:gd name="T20" fmla="*/ 96 w 556"/>
                <a:gd name="T21" fmla="*/ 182 h 488"/>
                <a:gd name="T22" fmla="*/ 99 w 556"/>
                <a:gd name="T23" fmla="*/ 178 h 488"/>
                <a:gd name="T24" fmla="*/ 95 w 556"/>
                <a:gd name="T25" fmla="*/ 181 h 488"/>
                <a:gd name="T26" fmla="*/ 98 w 556"/>
                <a:gd name="T27" fmla="*/ 177 h 488"/>
                <a:gd name="T28" fmla="*/ 94 w 556"/>
                <a:gd name="T29" fmla="*/ 180 h 488"/>
                <a:gd name="T30" fmla="*/ 97 w 556"/>
                <a:gd name="T31" fmla="*/ 176 h 488"/>
                <a:gd name="T32" fmla="*/ 93 w 556"/>
                <a:gd name="T33" fmla="*/ 179 h 488"/>
                <a:gd name="T34" fmla="*/ 96 w 556"/>
                <a:gd name="T35" fmla="*/ 175 h 488"/>
                <a:gd name="T36" fmla="*/ 92 w 556"/>
                <a:gd name="T37" fmla="*/ 178 h 488"/>
                <a:gd name="T38" fmla="*/ 95 w 556"/>
                <a:gd name="T39" fmla="*/ 174 h 488"/>
                <a:gd name="T40" fmla="*/ 91 w 556"/>
                <a:gd name="T41" fmla="*/ 177 h 488"/>
                <a:gd name="T42" fmla="*/ 94 w 556"/>
                <a:gd name="T43" fmla="*/ 173 h 488"/>
                <a:gd name="T44" fmla="*/ 90 w 556"/>
                <a:gd name="T45" fmla="*/ 176 h 488"/>
                <a:gd name="T46" fmla="*/ 93 w 556"/>
                <a:gd name="T47" fmla="*/ 172 h 488"/>
                <a:gd name="T48" fmla="*/ 89 w 556"/>
                <a:gd name="T49" fmla="*/ 175 h 488"/>
                <a:gd name="T50" fmla="*/ 92 w 556"/>
                <a:gd name="T51" fmla="*/ 171 h 488"/>
                <a:gd name="T52" fmla="*/ 51 w 556"/>
                <a:gd name="T53" fmla="*/ 208 h 488"/>
                <a:gd name="T54" fmla="*/ 16 w 556"/>
                <a:gd name="T55" fmla="*/ 287 h 488"/>
                <a:gd name="T56" fmla="*/ 215 w 556"/>
                <a:gd name="T57" fmla="*/ 487 h 488"/>
                <a:gd name="T58" fmla="*/ 241 w 556"/>
                <a:gd name="T59" fmla="*/ 488 h 488"/>
                <a:gd name="T60" fmla="*/ 556 w 556"/>
                <a:gd name="T61" fmla="*/ 202 h 488"/>
                <a:gd name="T62" fmla="*/ 396 w 556"/>
                <a:gd name="T63" fmla="*/ 42 h 488"/>
                <a:gd name="T64" fmla="*/ 365 w 556"/>
                <a:gd name="T65" fmla="*/ 14 h 488"/>
                <a:gd name="T66" fmla="*/ 283 w 556"/>
                <a:gd name="T6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6" h="488">
                  <a:moveTo>
                    <a:pt x="283" y="0"/>
                  </a:moveTo>
                  <a:cubicBezTo>
                    <a:pt x="275" y="0"/>
                    <a:pt x="265" y="13"/>
                    <a:pt x="259" y="17"/>
                  </a:cubicBezTo>
                  <a:cubicBezTo>
                    <a:pt x="244" y="32"/>
                    <a:pt x="228" y="46"/>
                    <a:pt x="212" y="60"/>
                  </a:cubicBezTo>
                  <a:cubicBezTo>
                    <a:pt x="187" y="83"/>
                    <a:pt x="161" y="105"/>
                    <a:pt x="136" y="128"/>
                  </a:cubicBezTo>
                  <a:cubicBezTo>
                    <a:pt x="120" y="143"/>
                    <a:pt x="114" y="169"/>
                    <a:pt x="100" y="186"/>
                  </a:cubicBezTo>
                  <a:cubicBezTo>
                    <a:pt x="100" y="184"/>
                    <a:pt x="101" y="183"/>
                    <a:pt x="102" y="181"/>
                  </a:cubicBezTo>
                  <a:cubicBezTo>
                    <a:pt x="101" y="182"/>
                    <a:pt x="100" y="183"/>
                    <a:pt x="98" y="185"/>
                  </a:cubicBezTo>
                  <a:cubicBezTo>
                    <a:pt x="99" y="183"/>
                    <a:pt x="100" y="182"/>
                    <a:pt x="101" y="180"/>
                  </a:cubicBezTo>
                  <a:cubicBezTo>
                    <a:pt x="100" y="181"/>
                    <a:pt x="99" y="182"/>
                    <a:pt x="97" y="183"/>
                  </a:cubicBezTo>
                  <a:cubicBezTo>
                    <a:pt x="98" y="182"/>
                    <a:pt x="99" y="180"/>
                    <a:pt x="100" y="179"/>
                  </a:cubicBezTo>
                  <a:cubicBezTo>
                    <a:pt x="99" y="180"/>
                    <a:pt x="98" y="181"/>
                    <a:pt x="96" y="182"/>
                  </a:cubicBezTo>
                  <a:cubicBezTo>
                    <a:pt x="97" y="181"/>
                    <a:pt x="98" y="179"/>
                    <a:pt x="99" y="178"/>
                  </a:cubicBezTo>
                  <a:cubicBezTo>
                    <a:pt x="98" y="179"/>
                    <a:pt x="97" y="180"/>
                    <a:pt x="95" y="181"/>
                  </a:cubicBezTo>
                  <a:cubicBezTo>
                    <a:pt x="96" y="180"/>
                    <a:pt x="97" y="178"/>
                    <a:pt x="98" y="177"/>
                  </a:cubicBezTo>
                  <a:cubicBezTo>
                    <a:pt x="97" y="178"/>
                    <a:pt x="96" y="179"/>
                    <a:pt x="94" y="180"/>
                  </a:cubicBezTo>
                  <a:cubicBezTo>
                    <a:pt x="95" y="179"/>
                    <a:pt x="96" y="177"/>
                    <a:pt x="97" y="176"/>
                  </a:cubicBezTo>
                  <a:cubicBezTo>
                    <a:pt x="96" y="177"/>
                    <a:pt x="94" y="178"/>
                    <a:pt x="93" y="179"/>
                  </a:cubicBezTo>
                  <a:cubicBezTo>
                    <a:pt x="94" y="178"/>
                    <a:pt x="95" y="176"/>
                    <a:pt x="96" y="175"/>
                  </a:cubicBezTo>
                  <a:cubicBezTo>
                    <a:pt x="95" y="176"/>
                    <a:pt x="93" y="177"/>
                    <a:pt x="92" y="178"/>
                  </a:cubicBezTo>
                  <a:cubicBezTo>
                    <a:pt x="93" y="177"/>
                    <a:pt x="94" y="175"/>
                    <a:pt x="95" y="174"/>
                  </a:cubicBezTo>
                  <a:cubicBezTo>
                    <a:pt x="94" y="175"/>
                    <a:pt x="92" y="176"/>
                    <a:pt x="91" y="177"/>
                  </a:cubicBezTo>
                  <a:cubicBezTo>
                    <a:pt x="92" y="176"/>
                    <a:pt x="93" y="174"/>
                    <a:pt x="94" y="173"/>
                  </a:cubicBezTo>
                  <a:cubicBezTo>
                    <a:pt x="93" y="174"/>
                    <a:pt x="91" y="175"/>
                    <a:pt x="90" y="176"/>
                  </a:cubicBezTo>
                  <a:cubicBezTo>
                    <a:pt x="91" y="175"/>
                    <a:pt x="92" y="173"/>
                    <a:pt x="93" y="172"/>
                  </a:cubicBezTo>
                  <a:cubicBezTo>
                    <a:pt x="91" y="173"/>
                    <a:pt x="90" y="174"/>
                    <a:pt x="89" y="175"/>
                  </a:cubicBezTo>
                  <a:cubicBezTo>
                    <a:pt x="90" y="173"/>
                    <a:pt x="91" y="172"/>
                    <a:pt x="92" y="171"/>
                  </a:cubicBezTo>
                  <a:cubicBezTo>
                    <a:pt x="79" y="182"/>
                    <a:pt x="60" y="193"/>
                    <a:pt x="51" y="208"/>
                  </a:cubicBezTo>
                  <a:cubicBezTo>
                    <a:pt x="42" y="223"/>
                    <a:pt x="0" y="272"/>
                    <a:pt x="16" y="287"/>
                  </a:cubicBezTo>
                  <a:cubicBezTo>
                    <a:pt x="27" y="301"/>
                    <a:pt x="141" y="415"/>
                    <a:pt x="215" y="487"/>
                  </a:cubicBezTo>
                  <a:cubicBezTo>
                    <a:pt x="223" y="488"/>
                    <a:pt x="232" y="488"/>
                    <a:pt x="241" y="488"/>
                  </a:cubicBezTo>
                  <a:cubicBezTo>
                    <a:pt x="405" y="488"/>
                    <a:pt x="540" y="363"/>
                    <a:pt x="556" y="202"/>
                  </a:cubicBezTo>
                  <a:cubicBezTo>
                    <a:pt x="483" y="126"/>
                    <a:pt x="412" y="56"/>
                    <a:pt x="396" y="42"/>
                  </a:cubicBezTo>
                  <a:cubicBezTo>
                    <a:pt x="389" y="34"/>
                    <a:pt x="375" y="16"/>
                    <a:pt x="365" y="14"/>
                  </a:cubicBezTo>
                  <a:cubicBezTo>
                    <a:pt x="339" y="9"/>
                    <a:pt x="309" y="0"/>
                    <a:pt x="283" y="0"/>
                  </a:cubicBezTo>
                </a:path>
              </a:pathLst>
            </a:custGeom>
            <a:solidFill>
              <a:srgbClr val="AA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35413" y="4005263"/>
              <a:ext cx="439738" cy="306388"/>
            </a:xfrm>
            <a:custGeom>
              <a:avLst/>
              <a:gdLst>
                <a:gd name="T0" fmla="*/ 318 w 321"/>
                <a:gd name="T1" fmla="*/ 61 h 224"/>
                <a:gd name="T2" fmla="*/ 280 w 321"/>
                <a:gd name="T3" fmla="*/ 7 h 224"/>
                <a:gd name="T4" fmla="*/ 273 w 321"/>
                <a:gd name="T5" fmla="*/ 3 h 224"/>
                <a:gd name="T6" fmla="*/ 254 w 321"/>
                <a:gd name="T7" fmla="*/ 0 h 224"/>
                <a:gd name="T8" fmla="*/ 235 w 321"/>
                <a:gd name="T9" fmla="*/ 17 h 224"/>
                <a:gd name="T10" fmla="*/ 253 w 321"/>
                <a:gd name="T11" fmla="*/ 20 h 224"/>
                <a:gd name="T12" fmla="*/ 132 w 321"/>
                <a:gd name="T13" fmla="*/ 129 h 224"/>
                <a:gd name="T14" fmla="*/ 113 w 321"/>
                <a:gd name="T15" fmla="*/ 126 h 224"/>
                <a:gd name="T16" fmla="*/ 105 w 321"/>
                <a:gd name="T17" fmla="*/ 134 h 224"/>
                <a:gd name="T18" fmla="*/ 102 w 321"/>
                <a:gd name="T19" fmla="*/ 135 h 224"/>
                <a:gd name="T20" fmla="*/ 88 w 321"/>
                <a:gd name="T21" fmla="*/ 140 h 224"/>
                <a:gd name="T22" fmla="*/ 83 w 321"/>
                <a:gd name="T23" fmla="*/ 140 h 224"/>
                <a:gd name="T24" fmla="*/ 35 w 321"/>
                <a:gd name="T25" fmla="*/ 131 h 224"/>
                <a:gd name="T26" fmla="*/ 2 w 321"/>
                <a:gd name="T27" fmla="*/ 185 h 224"/>
                <a:gd name="T28" fmla="*/ 1 w 321"/>
                <a:gd name="T29" fmla="*/ 194 h 224"/>
                <a:gd name="T30" fmla="*/ 9 w 321"/>
                <a:gd name="T31" fmla="*/ 200 h 224"/>
                <a:gd name="T32" fmla="*/ 145 w 321"/>
                <a:gd name="T33" fmla="*/ 224 h 224"/>
                <a:gd name="T34" fmla="*/ 147 w 321"/>
                <a:gd name="T35" fmla="*/ 224 h 224"/>
                <a:gd name="T36" fmla="*/ 153 w 321"/>
                <a:gd name="T37" fmla="*/ 221 h 224"/>
                <a:gd name="T38" fmla="*/ 156 w 321"/>
                <a:gd name="T39" fmla="*/ 219 h 224"/>
                <a:gd name="T40" fmla="*/ 156 w 321"/>
                <a:gd name="T41" fmla="*/ 219 h 224"/>
                <a:gd name="T42" fmla="*/ 317 w 321"/>
                <a:gd name="T43" fmla="*/ 75 h 224"/>
                <a:gd name="T44" fmla="*/ 318 w 321"/>
                <a:gd name="T45" fmla="*/ 61 h 224"/>
                <a:gd name="T46" fmla="*/ 27 w 321"/>
                <a:gd name="T47" fmla="*/ 182 h 224"/>
                <a:gd name="T48" fmla="*/ 55 w 321"/>
                <a:gd name="T49" fmla="*/ 136 h 224"/>
                <a:gd name="T50" fmla="*/ 123 w 321"/>
                <a:gd name="T51" fmla="*/ 148 h 224"/>
                <a:gd name="T52" fmla="*/ 134 w 321"/>
                <a:gd name="T53" fmla="*/ 201 h 224"/>
                <a:gd name="T54" fmla="*/ 27 w 321"/>
                <a:gd name="T55" fmla="*/ 182 h 224"/>
                <a:gd name="T56" fmla="*/ 153 w 321"/>
                <a:gd name="T57" fmla="*/ 195 h 224"/>
                <a:gd name="T58" fmla="*/ 143 w 321"/>
                <a:gd name="T59" fmla="*/ 146 h 224"/>
                <a:gd name="T60" fmla="*/ 272 w 321"/>
                <a:gd name="T61" fmla="*/ 31 h 224"/>
                <a:gd name="T62" fmla="*/ 297 w 321"/>
                <a:gd name="T63" fmla="*/ 66 h 224"/>
                <a:gd name="T64" fmla="*/ 153 w 321"/>
                <a:gd name="T65" fmla="*/ 19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224">
                  <a:moveTo>
                    <a:pt x="318" y="61"/>
                  </a:moveTo>
                  <a:cubicBezTo>
                    <a:pt x="280" y="7"/>
                    <a:pt x="280" y="7"/>
                    <a:pt x="280" y="7"/>
                  </a:cubicBezTo>
                  <a:cubicBezTo>
                    <a:pt x="278" y="5"/>
                    <a:pt x="276" y="3"/>
                    <a:pt x="273" y="3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35" y="17"/>
                    <a:pt x="235" y="17"/>
                    <a:pt x="235" y="17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05" y="134"/>
                    <a:pt x="105" y="134"/>
                    <a:pt x="105" y="134"/>
                  </a:cubicBezTo>
                  <a:cubicBezTo>
                    <a:pt x="104" y="134"/>
                    <a:pt x="103" y="135"/>
                    <a:pt x="102" y="135"/>
                  </a:cubicBezTo>
                  <a:cubicBezTo>
                    <a:pt x="98" y="139"/>
                    <a:pt x="93" y="140"/>
                    <a:pt x="88" y="140"/>
                  </a:cubicBezTo>
                  <a:cubicBezTo>
                    <a:pt x="86" y="140"/>
                    <a:pt x="85" y="140"/>
                    <a:pt x="83" y="14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2" y="185"/>
                    <a:pt x="2" y="185"/>
                    <a:pt x="2" y="185"/>
                  </a:cubicBezTo>
                  <a:cubicBezTo>
                    <a:pt x="0" y="187"/>
                    <a:pt x="0" y="191"/>
                    <a:pt x="1" y="194"/>
                  </a:cubicBezTo>
                  <a:cubicBezTo>
                    <a:pt x="3" y="197"/>
                    <a:pt x="6" y="199"/>
                    <a:pt x="9" y="200"/>
                  </a:cubicBezTo>
                  <a:cubicBezTo>
                    <a:pt x="145" y="224"/>
                    <a:pt x="145" y="224"/>
                    <a:pt x="145" y="224"/>
                  </a:cubicBezTo>
                  <a:cubicBezTo>
                    <a:pt x="145" y="224"/>
                    <a:pt x="146" y="224"/>
                    <a:pt x="147" y="224"/>
                  </a:cubicBezTo>
                  <a:cubicBezTo>
                    <a:pt x="149" y="224"/>
                    <a:pt x="151" y="223"/>
                    <a:pt x="153" y="221"/>
                  </a:cubicBezTo>
                  <a:cubicBezTo>
                    <a:pt x="156" y="219"/>
                    <a:pt x="156" y="219"/>
                    <a:pt x="156" y="219"/>
                  </a:cubicBezTo>
                  <a:cubicBezTo>
                    <a:pt x="156" y="219"/>
                    <a:pt x="156" y="219"/>
                    <a:pt x="156" y="219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21" y="71"/>
                    <a:pt x="321" y="65"/>
                    <a:pt x="318" y="61"/>
                  </a:cubicBezTo>
                  <a:close/>
                  <a:moveTo>
                    <a:pt x="27" y="182"/>
                  </a:moveTo>
                  <a:cubicBezTo>
                    <a:pt x="55" y="136"/>
                    <a:pt x="55" y="136"/>
                    <a:pt x="55" y="136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34" y="201"/>
                    <a:pt x="134" y="201"/>
                    <a:pt x="134" y="201"/>
                  </a:cubicBezTo>
                  <a:lnTo>
                    <a:pt x="27" y="182"/>
                  </a:lnTo>
                  <a:close/>
                  <a:moveTo>
                    <a:pt x="153" y="195"/>
                  </a:moveTo>
                  <a:cubicBezTo>
                    <a:pt x="143" y="146"/>
                    <a:pt x="143" y="146"/>
                    <a:pt x="143" y="146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97" y="66"/>
                    <a:pt x="297" y="66"/>
                    <a:pt x="297" y="66"/>
                  </a:cubicBezTo>
                  <a:lnTo>
                    <a:pt x="153" y="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3326" y="4089401"/>
              <a:ext cx="201613" cy="187325"/>
            </a:xfrm>
            <a:custGeom>
              <a:avLst/>
              <a:gdLst>
                <a:gd name="T0" fmla="*/ 123 w 148"/>
                <a:gd name="T1" fmla="*/ 65 h 137"/>
                <a:gd name="T2" fmla="*/ 132 w 148"/>
                <a:gd name="T3" fmla="*/ 112 h 137"/>
                <a:gd name="T4" fmla="*/ 148 w 148"/>
                <a:gd name="T5" fmla="*/ 86 h 137"/>
                <a:gd name="T6" fmla="*/ 143 w 148"/>
                <a:gd name="T7" fmla="*/ 64 h 137"/>
                <a:gd name="T8" fmla="*/ 88 w 148"/>
                <a:gd name="T9" fmla="*/ 55 h 137"/>
                <a:gd name="T10" fmla="*/ 70 w 148"/>
                <a:gd name="T11" fmla="*/ 40 h 137"/>
                <a:gd name="T12" fmla="*/ 71 w 148"/>
                <a:gd name="T13" fmla="*/ 17 h 137"/>
                <a:gd name="T14" fmla="*/ 82 w 148"/>
                <a:gd name="T15" fmla="*/ 0 h 137"/>
                <a:gd name="T16" fmla="*/ 43 w 148"/>
                <a:gd name="T17" fmla="*/ 34 h 137"/>
                <a:gd name="T18" fmla="*/ 43 w 148"/>
                <a:gd name="T19" fmla="*/ 34 h 137"/>
                <a:gd name="T20" fmla="*/ 43 w 148"/>
                <a:gd name="T21" fmla="*/ 34 h 137"/>
                <a:gd name="T22" fmla="*/ 43 w 148"/>
                <a:gd name="T23" fmla="*/ 35 h 137"/>
                <a:gd name="T24" fmla="*/ 42 w 148"/>
                <a:gd name="T25" fmla="*/ 35 h 137"/>
                <a:gd name="T26" fmla="*/ 42 w 148"/>
                <a:gd name="T27" fmla="*/ 35 h 137"/>
                <a:gd name="T28" fmla="*/ 42 w 148"/>
                <a:gd name="T29" fmla="*/ 35 h 137"/>
                <a:gd name="T30" fmla="*/ 42 w 148"/>
                <a:gd name="T31" fmla="*/ 36 h 137"/>
                <a:gd name="T32" fmla="*/ 42 w 148"/>
                <a:gd name="T33" fmla="*/ 36 h 137"/>
                <a:gd name="T34" fmla="*/ 42 w 148"/>
                <a:gd name="T35" fmla="*/ 36 h 137"/>
                <a:gd name="T36" fmla="*/ 41 w 148"/>
                <a:gd name="T37" fmla="*/ 37 h 137"/>
                <a:gd name="T38" fmla="*/ 2 w 148"/>
                <a:gd name="T39" fmla="*/ 101 h 137"/>
                <a:gd name="T40" fmla="*/ 1 w 148"/>
                <a:gd name="T41" fmla="*/ 110 h 137"/>
                <a:gd name="T42" fmla="*/ 9 w 148"/>
                <a:gd name="T43" fmla="*/ 116 h 137"/>
                <a:gd name="T44" fmla="*/ 128 w 148"/>
                <a:gd name="T45" fmla="*/ 137 h 137"/>
                <a:gd name="T46" fmla="*/ 129 w 148"/>
                <a:gd name="T47" fmla="*/ 117 h 137"/>
                <a:gd name="T48" fmla="*/ 27 w 148"/>
                <a:gd name="T49" fmla="*/ 99 h 137"/>
                <a:gd name="T50" fmla="*/ 55 w 148"/>
                <a:gd name="T51" fmla="*/ 53 h 137"/>
                <a:gd name="T52" fmla="*/ 123 w 148"/>
                <a:gd name="T53" fmla="*/ 6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137">
                  <a:moveTo>
                    <a:pt x="123" y="65"/>
                  </a:moveTo>
                  <a:cubicBezTo>
                    <a:pt x="132" y="112"/>
                    <a:pt x="132" y="112"/>
                    <a:pt x="132" y="112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0" y="53"/>
                    <a:pt x="73" y="48"/>
                    <a:pt x="70" y="40"/>
                  </a:cubicBezTo>
                  <a:cubicBezTo>
                    <a:pt x="66" y="33"/>
                    <a:pt x="67" y="24"/>
                    <a:pt x="71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04"/>
                    <a:pt x="0" y="107"/>
                    <a:pt x="1" y="110"/>
                  </a:cubicBezTo>
                  <a:cubicBezTo>
                    <a:pt x="3" y="114"/>
                    <a:pt x="5" y="116"/>
                    <a:pt x="9" y="11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5" y="131"/>
                    <a:pt x="126" y="123"/>
                    <a:pt x="129" y="117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55" y="53"/>
                    <a:pt x="55" y="53"/>
                    <a:pt x="55" y="53"/>
                  </a:cubicBezTo>
                  <a:lnTo>
                    <a:pt x="123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54451" y="3856038"/>
              <a:ext cx="441325" cy="320675"/>
            </a:xfrm>
            <a:custGeom>
              <a:avLst/>
              <a:gdLst>
                <a:gd name="T0" fmla="*/ 9 w 322"/>
                <a:gd name="T1" fmla="*/ 211 h 235"/>
                <a:gd name="T2" fmla="*/ 145 w 322"/>
                <a:gd name="T3" fmla="*/ 235 h 235"/>
                <a:gd name="T4" fmla="*/ 147 w 322"/>
                <a:gd name="T5" fmla="*/ 235 h 235"/>
                <a:gd name="T6" fmla="*/ 153 w 322"/>
                <a:gd name="T7" fmla="*/ 232 h 235"/>
                <a:gd name="T8" fmla="*/ 156 w 322"/>
                <a:gd name="T9" fmla="*/ 230 h 235"/>
                <a:gd name="T10" fmla="*/ 156 w 322"/>
                <a:gd name="T11" fmla="*/ 230 h 235"/>
                <a:gd name="T12" fmla="*/ 317 w 322"/>
                <a:gd name="T13" fmla="*/ 86 h 235"/>
                <a:gd name="T14" fmla="*/ 319 w 322"/>
                <a:gd name="T15" fmla="*/ 72 h 235"/>
                <a:gd name="T16" fmla="*/ 280 w 322"/>
                <a:gd name="T17" fmla="*/ 18 h 235"/>
                <a:gd name="T18" fmla="*/ 273 w 322"/>
                <a:gd name="T19" fmla="*/ 14 h 235"/>
                <a:gd name="T20" fmla="*/ 196 w 322"/>
                <a:gd name="T21" fmla="*/ 0 h 235"/>
                <a:gd name="T22" fmla="*/ 196 w 322"/>
                <a:gd name="T23" fmla="*/ 1 h 235"/>
                <a:gd name="T24" fmla="*/ 193 w 322"/>
                <a:gd name="T25" fmla="*/ 0 h 235"/>
                <a:gd name="T26" fmla="*/ 191 w 322"/>
                <a:gd name="T27" fmla="*/ 0 h 235"/>
                <a:gd name="T28" fmla="*/ 184 w 322"/>
                <a:gd name="T29" fmla="*/ 2 h 235"/>
                <a:gd name="T30" fmla="*/ 44 w 322"/>
                <a:gd name="T31" fmla="*/ 129 h 235"/>
                <a:gd name="T32" fmla="*/ 43 w 322"/>
                <a:gd name="T33" fmla="*/ 129 h 235"/>
                <a:gd name="T34" fmla="*/ 43 w 322"/>
                <a:gd name="T35" fmla="*/ 129 h 235"/>
                <a:gd name="T36" fmla="*/ 43 w 322"/>
                <a:gd name="T37" fmla="*/ 129 h 235"/>
                <a:gd name="T38" fmla="*/ 43 w 322"/>
                <a:gd name="T39" fmla="*/ 129 h 235"/>
                <a:gd name="T40" fmla="*/ 43 w 322"/>
                <a:gd name="T41" fmla="*/ 130 h 235"/>
                <a:gd name="T42" fmla="*/ 42 w 322"/>
                <a:gd name="T43" fmla="*/ 130 h 235"/>
                <a:gd name="T44" fmla="*/ 42 w 322"/>
                <a:gd name="T45" fmla="*/ 130 h 235"/>
                <a:gd name="T46" fmla="*/ 42 w 322"/>
                <a:gd name="T47" fmla="*/ 130 h 235"/>
                <a:gd name="T48" fmla="*/ 42 w 322"/>
                <a:gd name="T49" fmla="*/ 130 h 235"/>
                <a:gd name="T50" fmla="*/ 42 w 322"/>
                <a:gd name="T51" fmla="*/ 130 h 235"/>
                <a:gd name="T52" fmla="*/ 41 w 322"/>
                <a:gd name="T53" fmla="*/ 131 h 235"/>
                <a:gd name="T54" fmla="*/ 2 w 322"/>
                <a:gd name="T55" fmla="*/ 196 h 235"/>
                <a:gd name="T56" fmla="*/ 2 w 322"/>
                <a:gd name="T57" fmla="*/ 205 h 235"/>
                <a:gd name="T58" fmla="*/ 9 w 322"/>
                <a:gd name="T59" fmla="*/ 211 h 235"/>
                <a:gd name="T60" fmla="*/ 297 w 322"/>
                <a:gd name="T61" fmla="*/ 77 h 235"/>
                <a:gd name="T62" fmla="*/ 153 w 322"/>
                <a:gd name="T63" fmla="*/ 206 h 235"/>
                <a:gd name="T64" fmla="*/ 143 w 322"/>
                <a:gd name="T65" fmla="*/ 157 h 235"/>
                <a:gd name="T66" fmla="*/ 272 w 322"/>
                <a:gd name="T67" fmla="*/ 42 h 235"/>
                <a:gd name="T68" fmla="*/ 297 w 322"/>
                <a:gd name="T69" fmla="*/ 77 h 235"/>
                <a:gd name="T70" fmla="*/ 194 w 322"/>
                <a:gd name="T71" fmla="*/ 21 h 235"/>
                <a:gd name="T72" fmla="*/ 253 w 322"/>
                <a:gd name="T73" fmla="*/ 31 h 235"/>
                <a:gd name="T74" fmla="*/ 132 w 322"/>
                <a:gd name="T75" fmla="*/ 140 h 235"/>
                <a:gd name="T76" fmla="*/ 73 w 322"/>
                <a:gd name="T77" fmla="*/ 130 h 235"/>
                <a:gd name="T78" fmla="*/ 194 w 322"/>
                <a:gd name="T79" fmla="*/ 21 h 235"/>
                <a:gd name="T80" fmla="*/ 55 w 322"/>
                <a:gd name="T81" fmla="*/ 147 h 235"/>
                <a:gd name="T82" fmla="*/ 123 w 322"/>
                <a:gd name="T83" fmla="*/ 159 h 235"/>
                <a:gd name="T84" fmla="*/ 134 w 322"/>
                <a:gd name="T85" fmla="*/ 212 h 235"/>
                <a:gd name="T86" fmla="*/ 27 w 322"/>
                <a:gd name="T87" fmla="*/ 193 h 235"/>
                <a:gd name="T88" fmla="*/ 55 w 322"/>
                <a:gd name="T89" fmla="*/ 14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2" h="235">
                  <a:moveTo>
                    <a:pt x="9" y="211"/>
                  </a:moveTo>
                  <a:cubicBezTo>
                    <a:pt x="145" y="235"/>
                    <a:pt x="145" y="235"/>
                    <a:pt x="145" y="235"/>
                  </a:cubicBezTo>
                  <a:cubicBezTo>
                    <a:pt x="145" y="235"/>
                    <a:pt x="146" y="235"/>
                    <a:pt x="147" y="235"/>
                  </a:cubicBezTo>
                  <a:cubicBezTo>
                    <a:pt x="149" y="235"/>
                    <a:pt x="152" y="234"/>
                    <a:pt x="153" y="232"/>
                  </a:cubicBezTo>
                  <a:cubicBezTo>
                    <a:pt x="156" y="230"/>
                    <a:pt x="156" y="230"/>
                    <a:pt x="156" y="230"/>
                  </a:cubicBezTo>
                  <a:cubicBezTo>
                    <a:pt x="156" y="230"/>
                    <a:pt x="156" y="230"/>
                    <a:pt x="156" y="230"/>
                  </a:cubicBezTo>
                  <a:cubicBezTo>
                    <a:pt x="317" y="86"/>
                    <a:pt x="317" y="86"/>
                    <a:pt x="317" y="86"/>
                  </a:cubicBezTo>
                  <a:cubicBezTo>
                    <a:pt x="321" y="82"/>
                    <a:pt x="322" y="76"/>
                    <a:pt x="319" y="72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78" y="16"/>
                    <a:pt x="276" y="14"/>
                    <a:pt x="273" y="14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88" y="0"/>
                    <a:pt x="186" y="1"/>
                    <a:pt x="184" y="2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2" y="196"/>
                    <a:pt x="2" y="196"/>
                    <a:pt x="2" y="196"/>
                  </a:cubicBezTo>
                  <a:cubicBezTo>
                    <a:pt x="0" y="198"/>
                    <a:pt x="0" y="202"/>
                    <a:pt x="2" y="205"/>
                  </a:cubicBezTo>
                  <a:cubicBezTo>
                    <a:pt x="3" y="208"/>
                    <a:pt x="6" y="210"/>
                    <a:pt x="9" y="211"/>
                  </a:cubicBezTo>
                  <a:close/>
                  <a:moveTo>
                    <a:pt x="297" y="77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43" y="157"/>
                    <a:pt x="143" y="157"/>
                    <a:pt x="143" y="157"/>
                  </a:cubicBezTo>
                  <a:cubicBezTo>
                    <a:pt x="272" y="42"/>
                    <a:pt x="272" y="42"/>
                    <a:pt x="272" y="42"/>
                  </a:cubicBezTo>
                  <a:lnTo>
                    <a:pt x="297" y="77"/>
                  </a:lnTo>
                  <a:close/>
                  <a:moveTo>
                    <a:pt x="194" y="21"/>
                  </a:moveTo>
                  <a:cubicBezTo>
                    <a:pt x="253" y="31"/>
                    <a:pt x="253" y="31"/>
                    <a:pt x="253" y="31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73" y="130"/>
                    <a:pt x="73" y="130"/>
                    <a:pt x="73" y="130"/>
                  </a:cubicBezTo>
                  <a:lnTo>
                    <a:pt x="194" y="21"/>
                  </a:lnTo>
                  <a:close/>
                  <a:moveTo>
                    <a:pt x="55" y="147"/>
                  </a:moveTo>
                  <a:cubicBezTo>
                    <a:pt x="123" y="159"/>
                    <a:pt x="123" y="159"/>
                    <a:pt x="123" y="159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27" y="193"/>
                    <a:pt x="27" y="193"/>
                    <a:pt x="27" y="193"/>
                  </a:cubicBezTo>
                  <a:lnTo>
                    <a:pt x="55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Group 141出自【趣你的PPT】(微信:qunideppt)：最优质的PPT资源库出自【趣你的PPT】(微信:qunideppt)：最优质的PPT资源库"/>
          <p:cNvGrpSpPr/>
          <p:nvPr/>
        </p:nvGrpSpPr>
        <p:grpSpPr>
          <a:xfrm>
            <a:off x="9147209" y="3486402"/>
            <a:ext cx="833261" cy="831732"/>
            <a:chOff x="3625851" y="6000751"/>
            <a:chExt cx="865188" cy="863600"/>
          </a:xfrm>
        </p:grpSpPr>
        <p:sp>
          <p:nvSpPr>
            <p:cNvPr id="1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6000751"/>
              <a:ext cx="865188" cy="863600"/>
            </a:xfrm>
            <a:prstGeom prst="ellipse">
              <a:avLst/>
            </a:prstGeom>
            <a:solidFill>
              <a:srgbClr val="955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2226" y="6145213"/>
              <a:ext cx="650875" cy="717550"/>
            </a:xfrm>
            <a:custGeom>
              <a:avLst/>
              <a:gdLst>
                <a:gd name="T0" fmla="*/ 161 w 476"/>
                <a:gd name="T1" fmla="*/ 0 h 525"/>
                <a:gd name="T2" fmla="*/ 139 w 476"/>
                <a:gd name="T3" fmla="*/ 12 h 525"/>
                <a:gd name="T4" fmla="*/ 117 w 476"/>
                <a:gd name="T5" fmla="*/ 20 h 525"/>
                <a:gd name="T6" fmla="*/ 105 w 476"/>
                <a:gd name="T7" fmla="*/ 48 h 525"/>
                <a:gd name="T8" fmla="*/ 134 w 476"/>
                <a:gd name="T9" fmla="*/ 101 h 525"/>
                <a:gd name="T10" fmla="*/ 32 w 476"/>
                <a:gd name="T11" fmla="*/ 275 h 525"/>
                <a:gd name="T12" fmla="*/ 19 w 476"/>
                <a:gd name="T13" fmla="*/ 309 h 525"/>
                <a:gd name="T14" fmla="*/ 6 w 476"/>
                <a:gd name="T15" fmla="*/ 323 h 525"/>
                <a:gd name="T16" fmla="*/ 18 w 476"/>
                <a:gd name="T17" fmla="*/ 355 h 525"/>
                <a:gd name="T18" fmla="*/ 48 w 476"/>
                <a:gd name="T19" fmla="*/ 385 h 525"/>
                <a:gd name="T20" fmla="*/ 188 w 476"/>
                <a:gd name="T21" fmla="*/ 525 h 525"/>
                <a:gd name="T22" fmla="*/ 476 w 476"/>
                <a:gd name="T23" fmla="*/ 264 h 525"/>
                <a:gd name="T24" fmla="*/ 254 w 476"/>
                <a:gd name="T25" fmla="*/ 42 h 525"/>
                <a:gd name="T26" fmla="*/ 206 w 476"/>
                <a:gd name="T27" fmla="*/ 8 h 525"/>
                <a:gd name="T28" fmla="*/ 196 w 476"/>
                <a:gd name="T29" fmla="*/ 10 h 525"/>
                <a:gd name="T30" fmla="*/ 161 w 476"/>
                <a:gd name="T31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6" h="525">
                  <a:moveTo>
                    <a:pt x="161" y="0"/>
                  </a:moveTo>
                  <a:cubicBezTo>
                    <a:pt x="154" y="0"/>
                    <a:pt x="146" y="3"/>
                    <a:pt x="139" y="12"/>
                  </a:cubicBezTo>
                  <a:cubicBezTo>
                    <a:pt x="136" y="17"/>
                    <a:pt x="123" y="15"/>
                    <a:pt x="117" y="20"/>
                  </a:cubicBezTo>
                  <a:cubicBezTo>
                    <a:pt x="109" y="27"/>
                    <a:pt x="104" y="37"/>
                    <a:pt x="105" y="48"/>
                  </a:cubicBezTo>
                  <a:cubicBezTo>
                    <a:pt x="106" y="72"/>
                    <a:pt x="122" y="86"/>
                    <a:pt x="134" y="101"/>
                  </a:cubicBezTo>
                  <a:cubicBezTo>
                    <a:pt x="49" y="124"/>
                    <a:pt x="54" y="205"/>
                    <a:pt x="32" y="275"/>
                  </a:cubicBezTo>
                  <a:cubicBezTo>
                    <a:pt x="29" y="286"/>
                    <a:pt x="25" y="298"/>
                    <a:pt x="19" y="309"/>
                  </a:cubicBezTo>
                  <a:cubicBezTo>
                    <a:pt x="16" y="315"/>
                    <a:pt x="9" y="316"/>
                    <a:pt x="6" y="323"/>
                  </a:cubicBezTo>
                  <a:cubicBezTo>
                    <a:pt x="0" y="336"/>
                    <a:pt x="10" y="347"/>
                    <a:pt x="18" y="355"/>
                  </a:cubicBezTo>
                  <a:cubicBezTo>
                    <a:pt x="28" y="365"/>
                    <a:pt x="38" y="375"/>
                    <a:pt x="48" y="385"/>
                  </a:cubicBezTo>
                  <a:cubicBezTo>
                    <a:pt x="58" y="395"/>
                    <a:pt x="121" y="459"/>
                    <a:pt x="188" y="525"/>
                  </a:cubicBezTo>
                  <a:cubicBezTo>
                    <a:pt x="334" y="515"/>
                    <a:pt x="452" y="406"/>
                    <a:pt x="476" y="264"/>
                  </a:cubicBezTo>
                  <a:cubicBezTo>
                    <a:pt x="392" y="180"/>
                    <a:pt x="268" y="56"/>
                    <a:pt x="254" y="42"/>
                  </a:cubicBezTo>
                  <a:cubicBezTo>
                    <a:pt x="242" y="30"/>
                    <a:pt x="225" y="8"/>
                    <a:pt x="206" y="8"/>
                  </a:cubicBezTo>
                  <a:cubicBezTo>
                    <a:pt x="203" y="8"/>
                    <a:pt x="200" y="9"/>
                    <a:pt x="196" y="10"/>
                  </a:cubicBezTo>
                  <a:cubicBezTo>
                    <a:pt x="185" y="7"/>
                    <a:pt x="173" y="0"/>
                    <a:pt x="161" y="0"/>
                  </a:cubicBezTo>
                </a:path>
              </a:pathLst>
            </a:custGeom>
            <a:solidFill>
              <a:srgbClr val="774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9076" y="6408738"/>
              <a:ext cx="79375" cy="117475"/>
            </a:xfrm>
            <a:custGeom>
              <a:avLst/>
              <a:gdLst>
                <a:gd name="T0" fmla="*/ 52 w 58"/>
                <a:gd name="T1" fmla="*/ 38 h 86"/>
                <a:gd name="T2" fmla="*/ 36 w 58"/>
                <a:gd name="T3" fmla="*/ 32 h 86"/>
                <a:gd name="T4" fmla="*/ 36 w 58"/>
                <a:gd name="T5" fmla="*/ 32 h 86"/>
                <a:gd name="T6" fmla="*/ 36 w 58"/>
                <a:gd name="T7" fmla="*/ 32 h 86"/>
                <a:gd name="T8" fmla="*/ 35 w 58"/>
                <a:gd name="T9" fmla="*/ 32 h 86"/>
                <a:gd name="T10" fmla="*/ 35 w 58"/>
                <a:gd name="T11" fmla="*/ 26 h 86"/>
                <a:gd name="T12" fmla="*/ 46 w 58"/>
                <a:gd name="T13" fmla="*/ 30 h 86"/>
                <a:gd name="T14" fmla="*/ 53 w 58"/>
                <a:gd name="T15" fmla="*/ 30 h 86"/>
                <a:gd name="T16" fmla="*/ 53 w 58"/>
                <a:gd name="T17" fmla="*/ 14 h 86"/>
                <a:gd name="T18" fmla="*/ 42 w 58"/>
                <a:gd name="T19" fmla="*/ 11 h 86"/>
                <a:gd name="T20" fmla="*/ 35 w 58"/>
                <a:gd name="T21" fmla="*/ 10 h 86"/>
                <a:gd name="T22" fmla="*/ 35 w 58"/>
                <a:gd name="T23" fmla="*/ 0 h 86"/>
                <a:gd name="T24" fmla="*/ 21 w 58"/>
                <a:gd name="T25" fmla="*/ 0 h 86"/>
                <a:gd name="T26" fmla="*/ 21 w 58"/>
                <a:gd name="T27" fmla="*/ 10 h 86"/>
                <a:gd name="T28" fmla="*/ 7 w 58"/>
                <a:gd name="T29" fmla="*/ 16 h 86"/>
                <a:gd name="T30" fmla="*/ 0 w 58"/>
                <a:gd name="T31" fmla="*/ 28 h 86"/>
                <a:gd name="T32" fmla="*/ 6 w 58"/>
                <a:gd name="T33" fmla="*/ 42 h 86"/>
                <a:gd name="T34" fmla="*/ 16 w 58"/>
                <a:gd name="T35" fmla="*/ 46 h 86"/>
                <a:gd name="T36" fmla="*/ 20 w 58"/>
                <a:gd name="T37" fmla="*/ 47 h 86"/>
                <a:gd name="T38" fmla="*/ 21 w 58"/>
                <a:gd name="T39" fmla="*/ 47 h 86"/>
                <a:gd name="T40" fmla="*/ 21 w 58"/>
                <a:gd name="T41" fmla="*/ 54 h 86"/>
                <a:gd name="T42" fmla="*/ 16 w 58"/>
                <a:gd name="T43" fmla="*/ 53 h 86"/>
                <a:gd name="T44" fmla="*/ 8 w 58"/>
                <a:gd name="T45" fmla="*/ 50 h 86"/>
                <a:gd name="T46" fmla="*/ 0 w 58"/>
                <a:gd name="T47" fmla="*/ 50 h 86"/>
                <a:gd name="T48" fmla="*/ 0 w 58"/>
                <a:gd name="T49" fmla="*/ 65 h 86"/>
                <a:gd name="T50" fmla="*/ 13 w 58"/>
                <a:gd name="T51" fmla="*/ 69 h 86"/>
                <a:gd name="T52" fmla="*/ 21 w 58"/>
                <a:gd name="T53" fmla="*/ 70 h 86"/>
                <a:gd name="T54" fmla="*/ 21 w 58"/>
                <a:gd name="T55" fmla="*/ 86 h 86"/>
                <a:gd name="T56" fmla="*/ 35 w 58"/>
                <a:gd name="T57" fmla="*/ 86 h 86"/>
                <a:gd name="T58" fmla="*/ 35 w 58"/>
                <a:gd name="T59" fmla="*/ 70 h 86"/>
                <a:gd name="T60" fmla="*/ 51 w 58"/>
                <a:gd name="T61" fmla="*/ 64 h 86"/>
                <a:gd name="T62" fmla="*/ 51 w 58"/>
                <a:gd name="T63" fmla="*/ 64 h 86"/>
                <a:gd name="T64" fmla="*/ 58 w 58"/>
                <a:gd name="T65" fmla="*/ 50 h 86"/>
                <a:gd name="T66" fmla="*/ 52 w 58"/>
                <a:gd name="T67" fmla="*/ 3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" h="86">
                  <a:moveTo>
                    <a:pt x="52" y="38"/>
                  </a:moveTo>
                  <a:cubicBezTo>
                    <a:pt x="49" y="35"/>
                    <a:pt x="44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9" y="27"/>
                    <a:pt x="42" y="28"/>
                    <a:pt x="46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0" y="13"/>
                    <a:pt x="46" y="11"/>
                    <a:pt x="42" y="11"/>
                  </a:cubicBezTo>
                  <a:cubicBezTo>
                    <a:pt x="40" y="10"/>
                    <a:pt x="38" y="10"/>
                    <a:pt x="35" y="1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6" y="11"/>
                    <a:pt x="10" y="13"/>
                    <a:pt x="7" y="16"/>
                  </a:cubicBezTo>
                  <a:cubicBezTo>
                    <a:pt x="2" y="19"/>
                    <a:pt x="0" y="23"/>
                    <a:pt x="0" y="28"/>
                  </a:cubicBezTo>
                  <a:cubicBezTo>
                    <a:pt x="0" y="34"/>
                    <a:pt x="2" y="39"/>
                    <a:pt x="6" y="42"/>
                  </a:cubicBezTo>
                  <a:cubicBezTo>
                    <a:pt x="9" y="44"/>
                    <a:pt x="12" y="45"/>
                    <a:pt x="16" y="46"/>
                  </a:cubicBezTo>
                  <a:cubicBezTo>
                    <a:pt x="17" y="46"/>
                    <a:pt x="19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9" y="54"/>
                    <a:pt x="18" y="54"/>
                    <a:pt x="16" y="53"/>
                  </a:cubicBezTo>
                  <a:cubicBezTo>
                    <a:pt x="13" y="52"/>
                    <a:pt x="10" y="51"/>
                    <a:pt x="8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67"/>
                    <a:pt x="9" y="68"/>
                    <a:pt x="13" y="69"/>
                  </a:cubicBezTo>
                  <a:cubicBezTo>
                    <a:pt x="16" y="70"/>
                    <a:pt x="18" y="70"/>
                    <a:pt x="21" y="70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43" y="69"/>
                    <a:pt x="47" y="67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5" y="61"/>
                    <a:pt x="58" y="56"/>
                    <a:pt x="58" y="50"/>
                  </a:cubicBezTo>
                  <a:cubicBezTo>
                    <a:pt x="58" y="45"/>
                    <a:pt x="56" y="41"/>
                    <a:pt x="52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3513" y="6143626"/>
              <a:ext cx="188913" cy="125413"/>
            </a:xfrm>
            <a:custGeom>
              <a:avLst/>
              <a:gdLst>
                <a:gd name="T0" fmla="*/ 21 w 138"/>
                <a:gd name="T1" fmla="*/ 92 h 92"/>
                <a:gd name="T2" fmla="*/ 39 w 138"/>
                <a:gd name="T3" fmla="*/ 87 h 92"/>
                <a:gd name="T4" fmla="*/ 21 w 138"/>
                <a:gd name="T5" fmla="*/ 60 h 92"/>
                <a:gd name="T6" fmla="*/ 19 w 138"/>
                <a:gd name="T7" fmla="*/ 44 h 92"/>
                <a:gd name="T8" fmla="*/ 19 w 138"/>
                <a:gd name="T9" fmla="*/ 44 h 92"/>
                <a:gd name="T10" fmla="*/ 19 w 138"/>
                <a:gd name="T11" fmla="*/ 44 h 92"/>
                <a:gd name="T12" fmla="*/ 33 w 138"/>
                <a:gd name="T13" fmla="*/ 32 h 92"/>
                <a:gd name="T14" fmla="*/ 38 w 138"/>
                <a:gd name="T15" fmla="*/ 32 h 92"/>
                <a:gd name="T16" fmla="*/ 40 w 138"/>
                <a:gd name="T17" fmla="*/ 33 h 92"/>
                <a:gd name="T18" fmla="*/ 48 w 138"/>
                <a:gd name="T19" fmla="*/ 27 h 92"/>
                <a:gd name="T20" fmla="*/ 50 w 138"/>
                <a:gd name="T21" fmla="*/ 23 h 92"/>
                <a:gd name="T22" fmla="*/ 64 w 138"/>
                <a:gd name="T23" fmla="*/ 17 h 92"/>
                <a:gd name="T24" fmla="*/ 76 w 138"/>
                <a:gd name="T25" fmla="*/ 20 h 92"/>
                <a:gd name="T26" fmla="*/ 79 w 138"/>
                <a:gd name="T27" fmla="*/ 23 h 92"/>
                <a:gd name="T28" fmla="*/ 86 w 138"/>
                <a:gd name="T29" fmla="*/ 30 h 92"/>
                <a:gd name="T30" fmla="*/ 91 w 138"/>
                <a:gd name="T31" fmla="*/ 31 h 92"/>
                <a:gd name="T32" fmla="*/ 97 w 138"/>
                <a:gd name="T33" fmla="*/ 29 h 92"/>
                <a:gd name="T34" fmla="*/ 105 w 138"/>
                <a:gd name="T35" fmla="*/ 25 h 92"/>
                <a:gd name="T36" fmla="*/ 117 w 138"/>
                <a:gd name="T37" fmla="*/ 33 h 92"/>
                <a:gd name="T38" fmla="*/ 115 w 138"/>
                <a:gd name="T39" fmla="*/ 64 h 92"/>
                <a:gd name="T40" fmla="*/ 103 w 138"/>
                <a:gd name="T41" fmla="*/ 81 h 92"/>
                <a:gd name="T42" fmla="*/ 102 w 138"/>
                <a:gd name="T43" fmla="*/ 82 h 92"/>
                <a:gd name="T44" fmla="*/ 100 w 138"/>
                <a:gd name="T45" fmla="*/ 86 h 92"/>
                <a:gd name="T46" fmla="*/ 118 w 138"/>
                <a:gd name="T47" fmla="*/ 90 h 92"/>
                <a:gd name="T48" fmla="*/ 130 w 138"/>
                <a:gd name="T49" fmla="*/ 72 h 92"/>
                <a:gd name="T50" fmla="*/ 138 w 138"/>
                <a:gd name="T51" fmla="*/ 42 h 92"/>
                <a:gd name="T52" fmla="*/ 130 w 138"/>
                <a:gd name="T53" fmla="*/ 23 h 92"/>
                <a:gd name="T54" fmla="*/ 105 w 138"/>
                <a:gd name="T55" fmla="*/ 9 h 92"/>
                <a:gd name="T56" fmla="*/ 93 w 138"/>
                <a:gd name="T57" fmla="*/ 11 h 92"/>
                <a:gd name="T58" fmla="*/ 92 w 138"/>
                <a:gd name="T59" fmla="*/ 12 h 92"/>
                <a:gd name="T60" fmla="*/ 90 w 138"/>
                <a:gd name="T61" fmla="*/ 11 h 92"/>
                <a:gd name="T62" fmla="*/ 86 w 138"/>
                <a:gd name="T63" fmla="*/ 7 h 92"/>
                <a:gd name="T64" fmla="*/ 64 w 138"/>
                <a:gd name="T65" fmla="*/ 0 h 92"/>
                <a:gd name="T66" fmla="*/ 36 w 138"/>
                <a:gd name="T67" fmla="*/ 13 h 92"/>
                <a:gd name="T68" fmla="*/ 36 w 138"/>
                <a:gd name="T69" fmla="*/ 14 h 92"/>
                <a:gd name="T70" fmla="*/ 35 w 138"/>
                <a:gd name="T71" fmla="*/ 15 h 92"/>
                <a:gd name="T72" fmla="*/ 33 w 138"/>
                <a:gd name="T73" fmla="*/ 15 h 92"/>
                <a:gd name="T74" fmla="*/ 33 w 138"/>
                <a:gd name="T75" fmla="*/ 15 h 92"/>
                <a:gd name="T76" fmla="*/ 3 w 138"/>
                <a:gd name="T77" fmla="*/ 39 h 92"/>
                <a:gd name="T78" fmla="*/ 2 w 138"/>
                <a:gd name="T79" fmla="*/ 40 h 92"/>
                <a:gd name="T80" fmla="*/ 2 w 138"/>
                <a:gd name="T81" fmla="*/ 40 h 92"/>
                <a:gd name="T82" fmla="*/ 5 w 138"/>
                <a:gd name="T83" fmla="*/ 65 h 92"/>
                <a:gd name="T84" fmla="*/ 21 w 138"/>
                <a:gd name="T8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92">
                  <a:moveTo>
                    <a:pt x="21" y="92"/>
                  </a:moveTo>
                  <a:cubicBezTo>
                    <a:pt x="27" y="90"/>
                    <a:pt x="33" y="89"/>
                    <a:pt x="39" y="87"/>
                  </a:cubicBezTo>
                  <a:cubicBezTo>
                    <a:pt x="30" y="78"/>
                    <a:pt x="24" y="69"/>
                    <a:pt x="21" y="60"/>
                  </a:cubicBezTo>
                  <a:cubicBezTo>
                    <a:pt x="18" y="51"/>
                    <a:pt x="18" y="46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36"/>
                    <a:pt x="26" y="32"/>
                    <a:pt x="33" y="32"/>
                  </a:cubicBezTo>
                  <a:cubicBezTo>
                    <a:pt x="35" y="32"/>
                    <a:pt x="36" y="32"/>
                    <a:pt x="38" y="32"/>
                  </a:cubicBezTo>
                  <a:cubicBezTo>
                    <a:pt x="39" y="33"/>
                    <a:pt x="39" y="33"/>
                    <a:pt x="40" y="33"/>
                  </a:cubicBezTo>
                  <a:cubicBezTo>
                    <a:pt x="43" y="33"/>
                    <a:pt x="47" y="30"/>
                    <a:pt x="48" y="27"/>
                  </a:cubicBezTo>
                  <a:cubicBezTo>
                    <a:pt x="48" y="25"/>
                    <a:pt x="49" y="24"/>
                    <a:pt x="50" y="23"/>
                  </a:cubicBezTo>
                  <a:cubicBezTo>
                    <a:pt x="53" y="19"/>
                    <a:pt x="58" y="17"/>
                    <a:pt x="64" y="17"/>
                  </a:cubicBezTo>
                  <a:cubicBezTo>
                    <a:pt x="69" y="17"/>
                    <a:pt x="73" y="18"/>
                    <a:pt x="76" y="20"/>
                  </a:cubicBezTo>
                  <a:cubicBezTo>
                    <a:pt x="76" y="21"/>
                    <a:pt x="78" y="22"/>
                    <a:pt x="79" y="23"/>
                  </a:cubicBezTo>
                  <a:cubicBezTo>
                    <a:pt x="80" y="25"/>
                    <a:pt x="84" y="28"/>
                    <a:pt x="86" y="30"/>
                  </a:cubicBezTo>
                  <a:cubicBezTo>
                    <a:pt x="88" y="31"/>
                    <a:pt x="89" y="31"/>
                    <a:pt x="91" y="31"/>
                  </a:cubicBezTo>
                  <a:cubicBezTo>
                    <a:pt x="94" y="31"/>
                    <a:pt x="96" y="30"/>
                    <a:pt x="97" y="29"/>
                  </a:cubicBezTo>
                  <a:cubicBezTo>
                    <a:pt x="99" y="27"/>
                    <a:pt x="102" y="25"/>
                    <a:pt x="105" y="25"/>
                  </a:cubicBezTo>
                  <a:cubicBezTo>
                    <a:pt x="108" y="25"/>
                    <a:pt x="113" y="28"/>
                    <a:pt x="117" y="33"/>
                  </a:cubicBezTo>
                  <a:cubicBezTo>
                    <a:pt x="123" y="41"/>
                    <a:pt x="122" y="51"/>
                    <a:pt x="115" y="64"/>
                  </a:cubicBezTo>
                  <a:cubicBezTo>
                    <a:pt x="111" y="72"/>
                    <a:pt x="105" y="79"/>
                    <a:pt x="103" y="81"/>
                  </a:cubicBezTo>
                  <a:cubicBezTo>
                    <a:pt x="103" y="81"/>
                    <a:pt x="103" y="82"/>
                    <a:pt x="102" y="82"/>
                  </a:cubicBezTo>
                  <a:cubicBezTo>
                    <a:pt x="101" y="84"/>
                    <a:pt x="101" y="85"/>
                    <a:pt x="100" y="86"/>
                  </a:cubicBezTo>
                  <a:cubicBezTo>
                    <a:pt x="106" y="87"/>
                    <a:pt x="112" y="88"/>
                    <a:pt x="118" y="90"/>
                  </a:cubicBezTo>
                  <a:cubicBezTo>
                    <a:pt x="121" y="86"/>
                    <a:pt x="126" y="79"/>
                    <a:pt x="130" y="72"/>
                  </a:cubicBezTo>
                  <a:cubicBezTo>
                    <a:pt x="136" y="61"/>
                    <a:pt x="138" y="51"/>
                    <a:pt x="138" y="42"/>
                  </a:cubicBezTo>
                  <a:cubicBezTo>
                    <a:pt x="137" y="35"/>
                    <a:pt x="135" y="28"/>
                    <a:pt x="130" y="23"/>
                  </a:cubicBezTo>
                  <a:cubicBezTo>
                    <a:pt x="122" y="13"/>
                    <a:pt x="114" y="9"/>
                    <a:pt x="105" y="9"/>
                  </a:cubicBezTo>
                  <a:cubicBezTo>
                    <a:pt x="101" y="9"/>
                    <a:pt x="97" y="10"/>
                    <a:pt x="93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0" y="2"/>
                    <a:pt x="72" y="0"/>
                    <a:pt x="64" y="0"/>
                  </a:cubicBezTo>
                  <a:cubicBezTo>
                    <a:pt x="53" y="0"/>
                    <a:pt x="42" y="5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19" y="15"/>
                    <a:pt x="7" y="24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3"/>
                    <a:pt x="0" y="52"/>
                    <a:pt x="5" y="65"/>
                  </a:cubicBezTo>
                  <a:cubicBezTo>
                    <a:pt x="8" y="74"/>
                    <a:pt x="14" y="83"/>
                    <a:pt x="21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7513" y="6635751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988" y="6275388"/>
              <a:ext cx="444500" cy="385763"/>
            </a:xfrm>
            <a:custGeom>
              <a:avLst/>
              <a:gdLst>
                <a:gd name="T0" fmla="*/ 319 w 325"/>
                <a:gd name="T1" fmla="*/ 238 h 282"/>
                <a:gd name="T2" fmla="*/ 319 w 325"/>
                <a:gd name="T3" fmla="*/ 238 h 282"/>
                <a:gd name="T4" fmla="*/ 319 w 325"/>
                <a:gd name="T5" fmla="*/ 237 h 282"/>
                <a:gd name="T6" fmla="*/ 295 w 325"/>
                <a:gd name="T7" fmla="*/ 152 h 282"/>
                <a:gd name="T8" fmla="*/ 283 w 325"/>
                <a:gd name="T9" fmla="*/ 79 h 282"/>
                <a:gd name="T10" fmla="*/ 275 w 325"/>
                <a:gd name="T11" fmla="*/ 51 h 282"/>
                <a:gd name="T12" fmla="*/ 254 w 325"/>
                <a:gd name="T13" fmla="*/ 24 h 282"/>
                <a:gd name="T14" fmla="*/ 172 w 325"/>
                <a:gd name="T15" fmla="*/ 0 h 282"/>
                <a:gd name="T16" fmla="*/ 88 w 325"/>
                <a:gd name="T17" fmla="*/ 26 h 282"/>
                <a:gd name="T18" fmla="*/ 56 w 325"/>
                <a:gd name="T19" fmla="*/ 67 h 282"/>
                <a:gd name="T20" fmla="*/ 46 w 325"/>
                <a:gd name="T21" fmla="*/ 111 h 282"/>
                <a:gd name="T22" fmla="*/ 42 w 325"/>
                <a:gd name="T23" fmla="*/ 131 h 282"/>
                <a:gd name="T24" fmla="*/ 29 w 325"/>
                <a:gd name="T25" fmla="*/ 180 h 282"/>
                <a:gd name="T26" fmla="*/ 14 w 325"/>
                <a:gd name="T27" fmla="*/ 217 h 282"/>
                <a:gd name="T28" fmla="*/ 14 w 325"/>
                <a:gd name="T29" fmla="*/ 218 h 282"/>
                <a:gd name="T30" fmla="*/ 13 w 325"/>
                <a:gd name="T31" fmla="*/ 218 h 282"/>
                <a:gd name="T32" fmla="*/ 1 w 325"/>
                <a:gd name="T33" fmla="*/ 234 h 282"/>
                <a:gd name="T34" fmla="*/ 10 w 325"/>
                <a:gd name="T35" fmla="*/ 255 h 282"/>
                <a:gd name="T36" fmla="*/ 20 w 325"/>
                <a:gd name="T37" fmla="*/ 263 h 282"/>
                <a:gd name="T38" fmla="*/ 64 w 325"/>
                <a:gd name="T39" fmla="*/ 274 h 282"/>
                <a:gd name="T40" fmla="*/ 95 w 325"/>
                <a:gd name="T41" fmla="*/ 271 h 282"/>
                <a:gd name="T42" fmla="*/ 122 w 325"/>
                <a:gd name="T43" fmla="*/ 269 h 282"/>
                <a:gd name="T44" fmla="*/ 124 w 325"/>
                <a:gd name="T45" fmla="*/ 269 h 282"/>
                <a:gd name="T46" fmla="*/ 196 w 325"/>
                <a:gd name="T47" fmla="*/ 273 h 282"/>
                <a:gd name="T48" fmla="*/ 203 w 325"/>
                <a:gd name="T49" fmla="*/ 275 h 282"/>
                <a:gd name="T50" fmla="*/ 260 w 325"/>
                <a:gd name="T51" fmla="*/ 282 h 282"/>
                <a:gd name="T52" fmla="*/ 288 w 325"/>
                <a:gd name="T53" fmla="*/ 281 h 282"/>
                <a:gd name="T54" fmla="*/ 299 w 325"/>
                <a:gd name="T55" fmla="*/ 279 h 282"/>
                <a:gd name="T56" fmla="*/ 319 w 325"/>
                <a:gd name="T57" fmla="*/ 264 h 282"/>
                <a:gd name="T58" fmla="*/ 319 w 325"/>
                <a:gd name="T59" fmla="*/ 238 h 282"/>
                <a:gd name="T60" fmla="*/ 305 w 325"/>
                <a:gd name="T61" fmla="*/ 256 h 282"/>
                <a:gd name="T62" fmla="*/ 294 w 325"/>
                <a:gd name="T63" fmla="*/ 263 h 282"/>
                <a:gd name="T64" fmla="*/ 286 w 325"/>
                <a:gd name="T65" fmla="*/ 264 h 282"/>
                <a:gd name="T66" fmla="*/ 286 w 325"/>
                <a:gd name="T67" fmla="*/ 264 h 282"/>
                <a:gd name="T68" fmla="*/ 260 w 325"/>
                <a:gd name="T69" fmla="*/ 265 h 282"/>
                <a:gd name="T70" fmla="*/ 207 w 325"/>
                <a:gd name="T71" fmla="*/ 259 h 282"/>
                <a:gd name="T72" fmla="*/ 198 w 325"/>
                <a:gd name="T73" fmla="*/ 257 h 282"/>
                <a:gd name="T74" fmla="*/ 125 w 325"/>
                <a:gd name="T75" fmla="*/ 252 h 282"/>
                <a:gd name="T76" fmla="*/ 122 w 325"/>
                <a:gd name="T77" fmla="*/ 252 h 282"/>
                <a:gd name="T78" fmla="*/ 93 w 325"/>
                <a:gd name="T79" fmla="*/ 254 h 282"/>
                <a:gd name="T80" fmla="*/ 64 w 325"/>
                <a:gd name="T81" fmla="*/ 257 h 282"/>
                <a:gd name="T82" fmla="*/ 29 w 325"/>
                <a:gd name="T83" fmla="*/ 248 h 282"/>
                <a:gd name="T84" fmla="*/ 22 w 325"/>
                <a:gd name="T85" fmla="*/ 243 h 282"/>
                <a:gd name="T86" fmla="*/ 18 w 325"/>
                <a:gd name="T87" fmla="*/ 236 h 282"/>
                <a:gd name="T88" fmla="*/ 18 w 325"/>
                <a:gd name="T89" fmla="*/ 236 h 282"/>
                <a:gd name="T90" fmla="*/ 18 w 325"/>
                <a:gd name="T91" fmla="*/ 235 h 282"/>
                <a:gd name="T92" fmla="*/ 21 w 325"/>
                <a:gd name="T93" fmla="*/ 233 h 282"/>
                <a:gd name="T94" fmla="*/ 23 w 325"/>
                <a:gd name="T95" fmla="*/ 232 h 282"/>
                <a:gd name="T96" fmla="*/ 30 w 325"/>
                <a:gd name="T97" fmla="*/ 224 h 282"/>
                <a:gd name="T98" fmla="*/ 45 w 325"/>
                <a:gd name="T99" fmla="*/ 185 h 282"/>
                <a:gd name="T100" fmla="*/ 58 w 325"/>
                <a:gd name="T101" fmla="*/ 134 h 282"/>
                <a:gd name="T102" fmla="*/ 62 w 325"/>
                <a:gd name="T103" fmla="*/ 113 h 282"/>
                <a:gd name="T104" fmla="*/ 72 w 325"/>
                <a:gd name="T105" fmla="*/ 73 h 282"/>
                <a:gd name="T106" fmla="*/ 98 w 325"/>
                <a:gd name="T107" fmla="*/ 40 h 282"/>
                <a:gd name="T108" fmla="*/ 172 w 325"/>
                <a:gd name="T109" fmla="*/ 17 h 282"/>
                <a:gd name="T110" fmla="*/ 243 w 325"/>
                <a:gd name="T111" fmla="*/ 37 h 282"/>
                <a:gd name="T112" fmla="*/ 259 w 325"/>
                <a:gd name="T113" fmla="*/ 56 h 282"/>
                <a:gd name="T114" fmla="*/ 266 w 325"/>
                <a:gd name="T115" fmla="*/ 82 h 282"/>
                <a:gd name="T116" fmla="*/ 278 w 325"/>
                <a:gd name="T117" fmla="*/ 154 h 282"/>
                <a:gd name="T118" fmla="*/ 304 w 325"/>
                <a:gd name="T119" fmla="*/ 244 h 282"/>
                <a:gd name="T120" fmla="*/ 304 w 325"/>
                <a:gd name="T121" fmla="*/ 245 h 282"/>
                <a:gd name="T122" fmla="*/ 305 w 325"/>
                <a:gd name="T123" fmla="*/ 25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5" h="282">
                  <a:moveTo>
                    <a:pt x="319" y="238"/>
                  </a:moveTo>
                  <a:cubicBezTo>
                    <a:pt x="319" y="238"/>
                    <a:pt x="319" y="238"/>
                    <a:pt x="319" y="238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09" y="211"/>
                    <a:pt x="299" y="183"/>
                    <a:pt x="295" y="152"/>
                  </a:cubicBezTo>
                  <a:cubicBezTo>
                    <a:pt x="292" y="125"/>
                    <a:pt x="288" y="101"/>
                    <a:pt x="283" y="79"/>
                  </a:cubicBezTo>
                  <a:cubicBezTo>
                    <a:pt x="281" y="70"/>
                    <a:pt x="278" y="60"/>
                    <a:pt x="275" y="51"/>
                  </a:cubicBezTo>
                  <a:cubicBezTo>
                    <a:pt x="274" y="48"/>
                    <a:pt x="269" y="36"/>
                    <a:pt x="254" y="24"/>
                  </a:cubicBezTo>
                  <a:cubicBezTo>
                    <a:pt x="234" y="8"/>
                    <a:pt x="207" y="0"/>
                    <a:pt x="172" y="0"/>
                  </a:cubicBezTo>
                  <a:cubicBezTo>
                    <a:pt x="140" y="0"/>
                    <a:pt x="111" y="9"/>
                    <a:pt x="88" y="26"/>
                  </a:cubicBezTo>
                  <a:cubicBezTo>
                    <a:pt x="73" y="37"/>
                    <a:pt x="63" y="50"/>
                    <a:pt x="56" y="67"/>
                  </a:cubicBezTo>
                  <a:cubicBezTo>
                    <a:pt x="51" y="81"/>
                    <a:pt x="48" y="95"/>
                    <a:pt x="46" y="111"/>
                  </a:cubicBezTo>
                  <a:cubicBezTo>
                    <a:pt x="45" y="117"/>
                    <a:pt x="43" y="124"/>
                    <a:pt x="42" y="131"/>
                  </a:cubicBezTo>
                  <a:cubicBezTo>
                    <a:pt x="42" y="131"/>
                    <a:pt x="37" y="156"/>
                    <a:pt x="29" y="180"/>
                  </a:cubicBezTo>
                  <a:cubicBezTo>
                    <a:pt x="22" y="205"/>
                    <a:pt x="16" y="215"/>
                    <a:pt x="14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6" y="221"/>
                    <a:pt x="2" y="227"/>
                    <a:pt x="1" y="234"/>
                  </a:cubicBezTo>
                  <a:cubicBezTo>
                    <a:pt x="0" y="242"/>
                    <a:pt x="3" y="249"/>
                    <a:pt x="10" y="255"/>
                  </a:cubicBezTo>
                  <a:cubicBezTo>
                    <a:pt x="14" y="259"/>
                    <a:pt x="18" y="262"/>
                    <a:pt x="20" y="263"/>
                  </a:cubicBezTo>
                  <a:cubicBezTo>
                    <a:pt x="32" y="270"/>
                    <a:pt x="46" y="274"/>
                    <a:pt x="64" y="274"/>
                  </a:cubicBezTo>
                  <a:cubicBezTo>
                    <a:pt x="74" y="274"/>
                    <a:pt x="85" y="272"/>
                    <a:pt x="95" y="271"/>
                  </a:cubicBezTo>
                  <a:cubicBezTo>
                    <a:pt x="105" y="270"/>
                    <a:pt x="114" y="269"/>
                    <a:pt x="122" y="269"/>
                  </a:cubicBezTo>
                  <a:cubicBezTo>
                    <a:pt x="123" y="269"/>
                    <a:pt x="123" y="269"/>
                    <a:pt x="124" y="269"/>
                  </a:cubicBezTo>
                  <a:cubicBezTo>
                    <a:pt x="151" y="270"/>
                    <a:pt x="185" y="272"/>
                    <a:pt x="196" y="273"/>
                  </a:cubicBezTo>
                  <a:cubicBezTo>
                    <a:pt x="198" y="274"/>
                    <a:pt x="201" y="274"/>
                    <a:pt x="203" y="275"/>
                  </a:cubicBezTo>
                  <a:cubicBezTo>
                    <a:pt x="214" y="278"/>
                    <a:pt x="231" y="282"/>
                    <a:pt x="260" y="282"/>
                  </a:cubicBezTo>
                  <a:cubicBezTo>
                    <a:pt x="269" y="282"/>
                    <a:pt x="278" y="282"/>
                    <a:pt x="288" y="281"/>
                  </a:cubicBezTo>
                  <a:cubicBezTo>
                    <a:pt x="289" y="281"/>
                    <a:pt x="294" y="280"/>
                    <a:pt x="299" y="279"/>
                  </a:cubicBezTo>
                  <a:cubicBezTo>
                    <a:pt x="308" y="276"/>
                    <a:pt x="315" y="271"/>
                    <a:pt x="319" y="264"/>
                  </a:cubicBezTo>
                  <a:cubicBezTo>
                    <a:pt x="322" y="259"/>
                    <a:pt x="325" y="250"/>
                    <a:pt x="319" y="238"/>
                  </a:cubicBezTo>
                  <a:close/>
                  <a:moveTo>
                    <a:pt x="305" y="256"/>
                  </a:moveTo>
                  <a:cubicBezTo>
                    <a:pt x="303" y="259"/>
                    <a:pt x="299" y="261"/>
                    <a:pt x="294" y="263"/>
                  </a:cubicBezTo>
                  <a:cubicBezTo>
                    <a:pt x="290" y="264"/>
                    <a:pt x="287" y="264"/>
                    <a:pt x="286" y="264"/>
                  </a:cubicBezTo>
                  <a:cubicBezTo>
                    <a:pt x="286" y="264"/>
                    <a:pt x="286" y="264"/>
                    <a:pt x="286" y="264"/>
                  </a:cubicBezTo>
                  <a:cubicBezTo>
                    <a:pt x="277" y="265"/>
                    <a:pt x="268" y="265"/>
                    <a:pt x="260" y="265"/>
                  </a:cubicBezTo>
                  <a:cubicBezTo>
                    <a:pt x="233" y="265"/>
                    <a:pt x="218" y="261"/>
                    <a:pt x="207" y="259"/>
                  </a:cubicBezTo>
                  <a:cubicBezTo>
                    <a:pt x="204" y="258"/>
                    <a:pt x="201" y="257"/>
                    <a:pt x="198" y="257"/>
                  </a:cubicBezTo>
                  <a:cubicBezTo>
                    <a:pt x="186" y="255"/>
                    <a:pt x="152" y="253"/>
                    <a:pt x="125" y="252"/>
                  </a:cubicBezTo>
                  <a:cubicBezTo>
                    <a:pt x="124" y="252"/>
                    <a:pt x="123" y="252"/>
                    <a:pt x="122" y="252"/>
                  </a:cubicBezTo>
                  <a:cubicBezTo>
                    <a:pt x="113" y="252"/>
                    <a:pt x="103" y="253"/>
                    <a:pt x="93" y="254"/>
                  </a:cubicBezTo>
                  <a:cubicBezTo>
                    <a:pt x="84" y="256"/>
                    <a:pt x="73" y="257"/>
                    <a:pt x="64" y="257"/>
                  </a:cubicBezTo>
                  <a:cubicBezTo>
                    <a:pt x="49" y="257"/>
                    <a:pt x="38" y="254"/>
                    <a:pt x="29" y="248"/>
                  </a:cubicBezTo>
                  <a:cubicBezTo>
                    <a:pt x="27" y="247"/>
                    <a:pt x="24" y="245"/>
                    <a:pt x="22" y="243"/>
                  </a:cubicBezTo>
                  <a:cubicBezTo>
                    <a:pt x="20" y="241"/>
                    <a:pt x="18" y="238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5"/>
                    <a:pt x="18" y="235"/>
                    <a:pt x="18" y="235"/>
                  </a:cubicBezTo>
                  <a:cubicBezTo>
                    <a:pt x="19" y="234"/>
                    <a:pt x="20" y="234"/>
                    <a:pt x="21" y="233"/>
                  </a:cubicBezTo>
                  <a:cubicBezTo>
                    <a:pt x="22" y="233"/>
                    <a:pt x="23" y="233"/>
                    <a:pt x="23" y="232"/>
                  </a:cubicBezTo>
                  <a:cubicBezTo>
                    <a:pt x="24" y="232"/>
                    <a:pt x="26" y="230"/>
                    <a:pt x="30" y="224"/>
                  </a:cubicBezTo>
                  <a:cubicBezTo>
                    <a:pt x="35" y="216"/>
                    <a:pt x="40" y="203"/>
                    <a:pt x="45" y="185"/>
                  </a:cubicBezTo>
                  <a:cubicBezTo>
                    <a:pt x="53" y="160"/>
                    <a:pt x="58" y="135"/>
                    <a:pt x="58" y="134"/>
                  </a:cubicBezTo>
                  <a:cubicBezTo>
                    <a:pt x="60" y="127"/>
                    <a:pt x="61" y="119"/>
                    <a:pt x="62" y="113"/>
                  </a:cubicBezTo>
                  <a:cubicBezTo>
                    <a:pt x="65" y="99"/>
                    <a:pt x="67" y="86"/>
                    <a:pt x="72" y="73"/>
                  </a:cubicBezTo>
                  <a:cubicBezTo>
                    <a:pt x="77" y="59"/>
                    <a:pt x="86" y="49"/>
                    <a:pt x="98" y="40"/>
                  </a:cubicBezTo>
                  <a:cubicBezTo>
                    <a:pt x="118" y="25"/>
                    <a:pt x="144" y="17"/>
                    <a:pt x="172" y="17"/>
                  </a:cubicBezTo>
                  <a:cubicBezTo>
                    <a:pt x="202" y="17"/>
                    <a:pt x="227" y="24"/>
                    <a:pt x="243" y="37"/>
                  </a:cubicBezTo>
                  <a:cubicBezTo>
                    <a:pt x="255" y="46"/>
                    <a:pt x="259" y="56"/>
                    <a:pt x="259" y="56"/>
                  </a:cubicBezTo>
                  <a:cubicBezTo>
                    <a:pt x="262" y="65"/>
                    <a:pt x="265" y="74"/>
                    <a:pt x="266" y="82"/>
                  </a:cubicBezTo>
                  <a:cubicBezTo>
                    <a:pt x="271" y="104"/>
                    <a:pt x="275" y="128"/>
                    <a:pt x="278" y="154"/>
                  </a:cubicBezTo>
                  <a:cubicBezTo>
                    <a:pt x="283" y="187"/>
                    <a:pt x="293" y="216"/>
                    <a:pt x="304" y="244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07" y="251"/>
                    <a:pt x="305" y="255"/>
                    <a:pt x="305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75101" y="6375401"/>
              <a:ext cx="187325" cy="187325"/>
            </a:xfrm>
            <a:custGeom>
              <a:avLst/>
              <a:gdLst>
                <a:gd name="T0" fmla="*/ 69 w 137"/>
                <a:gd name="T1" fmla="*/ 0 h 137"/>
                <a:gd name="T2" fmla="*/ 0 w 137"/>
                <a:gd name="T3" fmla="*/ 68 h 137"/>
                <a:gd name="T4" fmla="*/ 69 w 137"/>
                <a:gd name="T5" fmla="*/ 137 h 137"/>
                <a:gd name="T6" fmla="*/ 137 w 137"/>
                <a:gd name="T7" fmla="*/ 68 h 137"/>
                <a:gd name="T8" fmla="*/ 69 w 137"/>
                <a:gd name="T9" fmla="*/ 0 h 137"/>
                <a:gd name="T10" fmla="*/ 69 w 137"/>
                <a:gd name="T11" fmla="*/ 118 h 137"/>
                <a:gd name="T12" fmla="*/ 19 w 137"/>
                <a:gd name="T13" fmla="*/ 68 h 137"/>
                <a:gd name="T14" fmla="*/ 69 w 137"/>
                <a:gd name="T15" fmla="*/ 18 h 137"/>
                <a:gd name="T16" fmla="*/ 119 w 137"/>
                <a:gd name="T17" fmla="*/ 68 h 137"/>
                <a:gd name="T18" fmla="*/ 69 w 137"/>
                <a:gd name="T19" fmla="*/ 11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7"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107" y="137"/>
                    <a:pt x="137" y="106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  <a:close/>
                  <a:moveTo>
                    <a:pt x="69" y="118"/>
                  </a:moveTo>
                  <a:cubicBezTo>
                    <a:pt x="41" y="118"/>
                    <a:pt x="19" y="96"/>
                    <a:pt x="19" y="68"/>
                  </a:cubicBezTo>
                  <a:cubicBezTo>
                    <a:pt x="19" y="40"/>
                    <a:pt x="41" y="18"/>
                    <a:pt x="69" y="18"/>
                  </a:cubicBezTo>
                  <a:cubicBezTo>
                    <a:pt x="96" y="18"/>
                    <a:pt x="119" y="40"/>
                    <a:pt x="119" y="68"/>
                  </a:cubicBezTo>
                  <a:cubicBezTo>
                    <a:pt x="119" y="96"/>
                    <a:pt x="96" y="118"/>
                    <a:pt x="69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0" name="Group 149出自【趣你的PPT】(微信:qunideppt)：最优质的PPT资源库出自【趣你的PPT】(微信:qunideppt)：最优质的PPT资源库"/>
          <p:cNvGrpSpPr/>
          <p:nvPr/>
        </p:nvGrpSpPr>
        <p:grpSpPr>
          <a:xfrm>
            <a:off x="745469" y="3498633"/>
            <a:ext cx="833261" cy="831732"/>
            <a:chOff x="1104901" y="3659188"/>
            <a:chExt cx="865188" cy="863600"/>
          </a:xfrm>
        </p:grpSpPr>
        <p:sp>
          <p:nvSpPr>
            <p:cNvPr id="1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3659188"/>
              <a:ext cx="865188" cy="863600"/>
            </a:xfrm>
            <a:prstGeom prst="ellipse">
              <a:avLst/>
            </a:prstGeom>
            <a:solidFill>
              <a:srgbClr val="39B4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8101" y="3865563"/>
              <a:ext cx="661988" cy="657225"/>
            </a:xfrm>
            <a:custGeom>
              <a:avLst/>
              <a:gdLst>
                <a:gd name="T0" fmla="*/ 289 w 484"/>
                <a:gd name="T1" fmla="*/ 0 h 481"/>
                <a:gd name="T2" fmla="*/ 247 w 484"/>
                <a:gd name="T3" fmla="*/ 2 h 481"/>
                <a:gd name="T4" fmla="*/ 113 w 484"/>
                <a:gd name="T5" fmla="*/ 2 h 481"/>
                <a:gd name="T6" fmla="*/ 28 w 484"/>
                <a:gd name="T7" fmla="*/ 2 h 481"/>
                <a:gd name="T8" fmla="*/ 7 w 484"/>
                <a:gd name="T9" fmla="*/ 61 h 481"/>
                <a:gd name="T10" fmla="*/ 7 w 484"/>
                <a:gd name="T11" fmla="*/ 292 h 481"/>
                <a:gd name="T12" fmla="*/ 18 w 484"/>
                <a:gd name="T13" fmla="*/ 318 h 481"/>
                <a:gd name="T14" fmla="*/ 29 w 484"/>
                <a:gd name="T15" fmla="*/ 344 h 481"/>
                <a:gd name="T16" fmla="*/ 63 w 484"/>
                <a:gd name="T17" fmla="*/ 385 h 481"/>
                <a:gd name="T18" fmla="*/ 155 w 484"/>
                <a:gd name="T19" fmla="*/ 481 h 481"/>
                <a:gd name="T20" fmla="*/ 168 w 484"/>
                <a:gd name="T21" fmla="*/ 481 h 481"/>
                <a:gd name="T22" fmla="*/ 484 w 484"/>
                <a:gd name="T23" fmla="*/ 166 h 481"/>
                <a:gd name="T24" fmla="*/ 323 w 484"/>
                <a:gd name="T25" fmla="*/ 8 h 481"/>
                <a:gd name="T26" fmla="*/ 289 w 484"/>
                <a:gd name="T2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" h="481">
                  <a:moveTo>
                    <a:pt x="289" y="0"/>
                  </a:moveTo>
                  <a:cubicBezTo>
                    <a:pt x="273" y="0"/>
                    <a:pt x="255" y="2"/>
                    <a:pt x="247" y="2"/>
                  </a:cubicBezTo>
                  <a:cubicBezTo>
                    <a:pt x="202" y="2"/>
                    <a:pt x="157" y="2"/>
                    <a:pt x="113" y="2"/>
                  </a:cubicBezTo>
                  <a:cubicBezTo>
                    <a:pt x="85" y="2"/>
                    <a:pt x="56" y="2"/>
                    <a:pt x="28" y="2"/>
                  </a:cubicBezTo>
                  <a:cubicBezTo>
                    <a:pt x="0" y="2"/>
                    <a:pt x="7" y="43"/>
                    <a:pt x="7" y="61"/>
                  </a:cubicBezTo>
                  <a:cubicBezTo>
                    <a:pt x="7" y="138"/>
                    <a:pt x="7" y="215"/>
                    <a:pt x="7" y="292"/>
                  </a:cubicBezTo>
                  <a:cubicBezTo>
                    <a:pt x="7" y="303"/>
                    <a:pt x="10" y="310"/>
                    <a:pt x="18" y="318"/>
                  </a:cubicBezTo>
                  <a:cubicBezTo>
                    <a:pt x="27" y="328"/>
                    <a:pt x="29" y="329"/>
                    <a:pt x="29" y="344"/>
                  </a:cubicBezTo>
                  <a:cubicBezTo>
                    <a:pt x="29" y="358"/>
                    <a:pt x="53" y="376"/>
                    <a:pt x="63" y="385"/>
                  </a:cubicBezTo>
                  <a:cubicBezTo>
                    <a:pt x="78" y="403"/>
                    <a:pt x="114" y="440"/>
                    <a:pt x="155" y="481"/>
                  </a:cubicBezTo>
                  <a:cubicBezTo>
                    <a:pt x="159" y="481"/>
                    <a:pt x="163" y="481"/>
                    <a:pt x="168" y="481"/>
                  </a:cubicBezTo>
                  <a:cubicBezTo>
                    <a:pt x="342" y="481"/>
                    <a:pt x="483" y="340"/>
                    <a:pt x="484" y="166"/>
                  </a:cubicBezTo>
                  <a:cubicBezTo>
                    <a:pt x="410" y="92"/>
                    <a:pt x="342" y="26"/>
                    <a:pt x="323" y="8"/>
                  </a:cubicBezTo>
                  <a:cubicBezTo>
                    <a:pt x="316" y="1"/>
                    <a:pt x="303" y="0"/>
                    <a:pt x="289" y="0"/>
                  </a:cubicBezTo>
                </a:path>
              </a:pathLst>
            </a:custGeom>
            <a:solidFill>
              <a:srgbClr val="2E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5088" y="3963988"/>
              <a:ext cx="50800" cy="93663"/>
            </a:xfrm>
            <a:custGeom>
              <a:avLst/>
              <a:gdLst>
                <a:gd name="T0" fmla="*/ 37 w 37"/>
                <a:gd name="T1" fmla="*/ 63 h 69"/>
                <a:gd name="T2" fmla="*/ 37 w 37"/>
                <a:gd name="T3" fmla="*/ 5 h 69"/>
                <a:gd name="T4" fmla="*/ 30 w 37"/>
                <a:gd name="T5" fmla="*/ 0 h 69"/>
                <a:gd name="T6" fmla="*/ 9 w 37"/>
                <a:gd name="T7" fmla="*/ 0 h 69"/>
                <a:gd name="T8" fmla="*/ 0 w 37"/>
                <a:gd name="T9" fmla="*/ 5 h 69"/>
                <a:gd name="T10" fmla="*/ 0 w 37"/>
                <a:gd name="T11" fmla="*/ 63 h 69"/>
                <a:gd name="T12" fmla="*/ 9 w 37"/>
                <a:gd name="T13" fmla="*/ 69 h 69"/>
                <a:gd name="T14" fmla="*/ 30 w 37"/>
                <a:gd name="T15" fmla="*/ 69 h 69"/>
                <a:gd name="T16" fmla="*/ 37 w 37"/>
                <a:gd name="T1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9">
                  <a:moveTo>
                    <a:pt x="37" y="63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4" y="0"/>
                    <a:pt x="3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5" y="69"/>
                    <a:pt x="9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4" y="69"/>
                    <a:pt x="37" y="66"/>
                    <a:pt x="37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17626" y="3867151"/>
              <a:ext cx="439738" cy="493713"/>
            </a:xfrm>
            <a:custGeom>
              <a:avLst/>
              <a:gdLst>
                <a:gd name="T0" fmla="*/ 301 w 321"/>
                <a:gd name="T1" fmla="*/ 0 h 360"/>
                <a:gd name="T2" fmla="*/ 19 w 321"/>
                <a:gd name="T3" fmla="*/ 0 h 360"/>
                <a:gd name="T4" fmla="*/ 0 w 321"/>
                <a:gd name="T5" fmla="*/ 19 h 360"/>
                <a:gd name="T6" fmla="*/ 0 w 321"/>
                <a:gd name="T7" fmla="*/ 297 h 360"/>
                <a:gd name="T8" fmla="*/ 19 w 321"/>
                <a:gd name="T9" fmla="*/ 317 h 360"/>
                <a:gd name="T10" fmla="*/ 22 w 321"/>
                <a:gd name="T11" fmla="*/ 317 h 360"/>
                <a:gd name="T12" fmla="*/ 22 w 321"/>
                <a:gd name="T13" fmla="*/ 344 h 360"/>
                <a:gd name="T14" fmla="*/ 42 w 321"/>
                <a:gd name="T15" fmla="*/ 360 h 360"/>
                <a:gd name="T16" fmla="*/ 58 w 321"/>
                <a:gd name="T17" fmla="*/ 360 h 360"/>
                <a:gd name="T18" fmla="*/ 78 w 321"/>
                <a:gd name="T19" fmla="*/ 344 h 360"/>
                <a:gd name="T20" fmla="*/ 78 w 321"/>
                <a:gd name="T21" fmla="*/ 317 h 360"/>
                <a:gd name="T22" fmla="*/ 246 w 321"/>
                <a:gd name="T23" fmla="*/ 317 h 360"/>
                <a:gd name="T24" fmla="*/ 246 w 321"/>
                <a:gd name="T25" fmla="*/ 344 h 360"/>
                <a:gd name="T26" fmla="*/ 267 w 321"/>
                <a:gd name="T27" fmla="*/ 360 h 360"/>
                <a:gd name="T28" fmla="*/ 283 w 321"/>
                <a:gd name="T29" fmla="*/ 360 h 360"/>
                <a:gd name="T30" fmla="*/ 304 w 321"/>
                <a:gd name="T31" fmla="*/ 344 h 360"/>
                <a:gd name="T32" fmla="*/ 304 w 321"/>
                <a:gd name="T33" fmla="*/ 316 h 360"/>
                <a:gd name="T34" fmla="*/ 321 w 321"/>
                <a:gd name="T35" fmla="*/ 297 h 360"/>
                <a:gd name="T36" fmla="*/ 321 w 321"/>
                <a:gd name="T37" fmla="*/ 19 h 360"/>
                <a:gd name="T38" fmla="*/ 301 w 321"/>
                <a:gd name="T39" fmla="*/ 0 h 360"/>
                <a:gd name="T40" fmla="*/ 8 w 321"/>
                <a:gd name="T41" fmla="*/ 241 h 360"/>
                <a:gd name="T42" fmla="*/ 8 w 321"/>
                <a:gd name="T43" fmla="*/ 184 h 360"/>
                <a:gd name="T44" fmla="*/ 22 w 321"/>
                <a:gd name="T45" fmla="*/ 172 h 360"/>
                <a:gd name="T46" fmla="*/ 26 w 321"/>
                <a:gd name="T47" fmla="*/ 172 h 360"/>
                <a:gd name="T48" fmla="*/ 26 w 321"/>
                <a:gd name="T49" fmla="*/ 145 h 360"/>
                <a:gd name="T50" fmla="*/ 22 w 321"/>
                <a:gd name="T51" fmla="*/ 145 h 360"/>
                <a:gd name="T52" fmla="*/ 8 w 321"/>
                <a:gd name="T53" fmla="*/ 133 h 360"/>
                <a:gd name="T54" fmla="*/ 8 w 321"/>
                <a:gd name="T55" fmla="*/ 75 h 360"/>
                <a:gd name="T56" fmla="*/ 22 w 321"/>
                <a:gd name="T57" fmla="*/ 64 h 360"/>
                <a:gd name="T58" fmla="*/ 26 w 321"/>
                <a:gd name="T59" fmla="*/ 64 h 360"/>
                <a:gd name="T60" fmla="*/ 26 w 321"/>
                <a:gd name="T61" fmla="*/ 49 h 360"/>
                <a:gd name="T62" fmla="*/ 51 w 321"/>
                <a:gd name="T63" fmla="*/ 23 h 360"/>
                <a:gd name="T64" fmla="*/ 269 w 321"/>
                <a:gd name="T65" fmla="*/ 23 h 360"/>
                <a:gd name="T66" fmla="*/ 295 w 321"/>
                <a:gd name="T67" fmla="*/ 49 h 360"/>
                <a:gd name="T68" fmla="*/ 295 w 321"/>
                <a:gd name="T69" fmla="*/ 269 h 360"/>
                <a:gd name="T70" fmla="*/ 269 w 321"/>
                <a:gd name="T71" fmla="*/ 295 h 360"/>
                <a:gd name="T72" fmla="*/ 51 w 321"/>
                <a:gd name="T73" fmla="*/ 295 h 360"/>
                <a:gd name="T74" fmla="*/ 26 w 321"/>
                <a:gd name="T75" fmla="*/ 269 h 360"/>
                <a:gd name="T76" fmla="*/ 26 w 321"/>
                <a:gd name="T77" fmla="*/ 254 h 360"/>
                <a:gd name="T78" fmla="*/ 22 w 321"/>
                <a:gd name="T79" fmla="*/ 254 h 360"/>
                <a:gd name="T80" fmla="*/ 8 w 321"/>
                <a:gd name="T81" fmla="*/ 24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1" h="360">
                  <a:moveTo>
                    <a:pt x="30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308"/>
                    <a:pt x="9" y="317"/>
                    <a:pt x="19" y="317"/>
                  </a:cubicBezTo>
                  <a:cubicBezTo>
                    <a:pt x="22" y="317"/>
                    <a:pt x="22" y="317"/>
                    <a:pt x="22" y="317"/>
                  </a:cubicBezTo>
                  <a:cubicBezTo>
                    <a:pt x="22" y="344"/>
                    <a:pt x="22" y="344"/>
                    <a:pt x="22" y="344"/>
                  </a:cubicBezTo>
                  <a:cubicBezTo>
                    <a:pt x="22" y="353"/>
                    <a:pt x="31" y="360"/>
                    <a:pt x="42" y="360"/>
                  </a:cubicBezTo>
                  <a:cubicBezTo>
                    <a:pt x="58" y="360"/>
                    <a:pt x="58" y="360"/>
                    <a:pt x="58" y="360"/>
                  </a:cubicBezTo>
                  <a:cubicBezTo>
                    <a:pt x="69" y="360"/>
                    <a:pt x="78" y="353"/>
                    <a:pt x="78" y="344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246" y="317"/>
                    <a:pt x="246" y="317"/>
                    <a:pt x="246" y="317"/>
                  </a:cubicBezTo>
                  <a:cubicBezTo>
                    <a:pt x="246" y="344"/>
                    <a:pt x="246" y="344"/>
                    <a:pt x="246" y="344"/>
                  </a:cubicBezTo>
                  <a:cubicBezTo>
                    <a:pt x="246" y="353"/>
                    <a:pt x="255" y="360"/>
                    <a:pt x="267" y="360"/>
                  </a:cubicBezTo>
                  <a:cubicBezTo>
                    <a:pt x="283" y="360"/>
                    <a:pt x="283" y="360"/>
                    <a:pt x="283" y="360"/>
                  </a:cubicBezTo>
                  <a:cubicBezTo>
                    <a:pt x="294" y="360"/>
                    <a:pt x="304" y="353"/>
                    <a:pt x="304" y="344"/>
                  </a:cubicBezTo>
                  <a:cubicBezTo>
                    <a:pt x="304" y="316"/>
                    <a:pt x="304" y="316"/>
                    <a:pt x="304" y="316"/>
                  </a:cubicBezTo>
                  <a:cubicBezTo>
                    <a:pt x="312" y="315"/>
                    <a:pt x="321" y="307"/>
                    <a:pt x="321" y="297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8"/>
                    <a:pt x="312" y="0"/>
                    <a:pt x="301" y="0"/>
                  </a:cubicBezTo>
                  <a:close/>
                  <a:moveTo>
                    <a:pt x="8" y="241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8" y="177"/>
                    <a:pt x="15" y="172"/>
                    <a:pt x="22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15" y="145"/>
                    <a:pt x="8" y="140"/>
                    <a:pt x="8" y="133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68"/>
                    <a:pt x="15" y="64"/>
                    <a:pt x="22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34"/>
                    <a:pt x="37" y="23"/>
                    <a:pt x="51" y="23"/>
                  </a:cubicBezTo>
                  <a:cubicBezTo>
                    <a:pt x="269" y="23"/>
                    <a:pt x="269" y="23"/>
                    <a:pt x="269" y="23"/>
                  </a:cubicBezTo>
                  <a:cubicBezTo>
                    <a:pt x="283" y="23"/>
                    <a:pt x="295" y="34"/>
                    <a:pt x="295" y="49"/>
                  </a:cubicBezTo>
                  <a:cubicBezTo>
                    <a:pt x="295" y="269"/>
                    <a:pt x="295" y="269"/>
                    <a:pt x="295" y="269"/>
                  </a:cubicBezTo>
                  <a:cubicBezTo>
                    <a:pt x="295" y="283"/>
                    <a:pt x="283" y="295"/>
                    <a:pt x="269" y="295"/>
                  </a:cubicBezTo>
                  <a:cubicBezTo>
                    <a:pt x="51" y="295"/>
                    <a:pt x="51" y="295"/>
                    <a:pt x="51" y="295"/>
                  </a:cubicBezTo>
                  <a:cubicBezTo>
                    <a:pt x="37" y="295"/>
                    <a:pt x="26" y="283"/>
                    <a:pt x="26" y="269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2" y="254"/>
                    <a:pt x="22" y="254"/>
                    <a:pt x="22" y="254"/>
                  </a:cubicBezTo>
                  <a:cubicBezTo>
                    <a:pt x="15" y="254"/>
                    <a:pt x="8" y="249"/>
                    <a:pt x="8" y="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5088" y="4113213"/>
              <a:ext cx="50800" cy="93663"/>
            </a:xfrm>
            <a:custGeom>
              <a:avLst/>
              <a:gdLst>
                <a:gd name="T0" fmla="*/ 37 w 37"/>
                <a:gd name="T1" fmla="*/ 62 h 69"/>
                <a:gd name="T2" fmla="*/ 37 w 37"/>
                <a:gd name="T3" fmla="*/ 5 h 69"/>
                <a:gd name="T4" fmla="*/ 30 w 37"/>
                <a:gd name="T5" fmla="*/ 0 h 69"/>
                <a:gd name="T6" fmla="*/ 9 w 37"/>
                <a:gd name="T7" fmla="*/ 0 h 69"/>
                <a:gd name="T8" fmla="*/ 0 w 37"/>
                <a:gd name="T9" fmla="*/ 5 h 69"/>
                <a:gd name="T10" fmla="*/ 0 w 37"/>
                <a:gd name="T11" fmla="*/ 62 h 69"/>
                <a:gd name="T12" fmla="*/ 9 w 37"/>
                <a:gd name="T13" fmla="*/ 69 h 69"/>
                <a:gd name="T14" fmla="*/ 30 w 37"/>
                <a:gd name="T15" fmla="*/ 69 h 69"/>
                <a:gd name="T16" fmla="*/ 37 w 37"/>
                <a:gd name="T17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9">
                  <a:moveTo>
                    <a:pt x="37" y="62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4" y="0"/>
                    <a:pt x="3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2"/>
                    <a:pt x="0" y="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6"/>
                    <a:pt x="5" y="69"/>
                    <a:pt x="9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4" y="69"/>
                    <a:pt x="37" y="66"/>
                    <a:pt x="37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55738" y="4044951"/>
              <a:ext cx="76200" cy="77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82726" y="4014788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8288" y="4054476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28751" y="4054476"/>
              <a:ext cx="23813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49388" y="4117976"/>
              <a:ext cx="23813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17651" y="4117976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71601" y="3916363"/>
              <a:ext cx="330200" cy="336550"/>
            </a:xfrm>
            <a:custGeom>
              <a:avLst/>
              <a:gdLst>
                <a:gd name="T0" fmla="*/ 17 w 242"/>
                <a:gd name="T1" fmla="*/ 39 h 246"/>
                <a:gd name="T2" fmla="*/ 17 w 242"/>
                <a:gd name="T3" fmla="*/ 97 h 246"/>
                <a:gd name="T4" fmla="*/ 4 w 242"/>
                <a:gd name="T5" fmla="*/ 109 h 246"/>
                <a:gd name="T6" fmla="*/ 0 w 242"/>
                <a:gd name="T7" fmla="*/ 109 h 246"/>
                <a:gd name="T8" fmla="*/ 0 w 242"/>
                <a:gd name="T9" fmla="*/ 136 h 246"/>
                <a:gd name="T10" fmla="*/ 4 w 242"/>
                <a:gd name="T11" fmla="*/ 136 h 246"/>
                <a:gd name="T12" fmla="*/ 17 w 242"/>
                <a:gd name="T13" fmla="*/ 148 h 246"/>
                <a:gd name="T14" fmla="*/ 17 w 242"/>
                <a:gd name="T15" fmla="*/ 205 h 246"/>
                <a:gd name="T16" fmla="*/ 4 w 242"/>
                <a:gd name="T17" fmla="*/ 218 h 246"/>
                <a:gd name="T18" fmla="*/ 0 w 242"/>
                <a:gd name="T19" fmla="*/ 218 h 246"/>
                <a:gd name="T20" fmla="*/ 0 w 242"/>
                <a:gd name="T21" fmla="*/ 233 h 246"/>
                <a:gd name="T22" fmla="*/ 12 w 242"/>
                <a:gd name="T23" fmla="*/ 246 h 246"/>
                <a:gd name="T24" fmla="*/ 230 w 242"/>
                <a:gd name="T25" fmla="*/ 246 h 246"/>
                <a:gd name="T26" fmla="*/ 242 w 242"/>
                <a:gd name="T27" fmla="*/ 233 h 246"/>
                <a:gd name="T28" fmla="*/ 242 w 242"/>
                <a:gd name="T29" fmla="*/ 13 h 246"/>
                <a:gd name="T30" fmla="*/ 230 w 242"/>
                <a:gd name="T31" fmla="*/ 0 h 246"/>
                <a:gd name="T32" fmla="*/ 12 w 242"/>
                <a:gd name="T33" fmla="*/ 0 h 246"/>
                <a:gd name="T34" fmla="*/ 0 w 242"/>
                <a:gd name="T35" fmla="*/ 13 h 246"/>
                <a:gd name="T36" fmla="*/ 0 w 242"/>
                <a:gd name="T37" fmla="*/ 28 h 246"/>
                <a:gd name="T38" fmla="*/ 4 w 242"/>
                <a:gd name="T39" fmla="*/ 28 h 246"/>
                <a:gd name="T40" fmla="*/ 17 w 242"/>
                <a:gd name="T41" fmla="*/ 39 h 246"/>
                <a:gd name="T42" fmla="*/ 218 w 242"/>
                <a:gd name="T43" fmla="*/ 190 h 246"/>
                <a:gd name="T44" fmla="*/ 212 w 242"/>
                <a:gd name="T45" fmla="*/ 196 h 246"/>
                <a:gd name="T46" fmla="*/ 201 w 242"/>
                <a:gd name="T47" fmla="*/ 196 h 246"/>
                <a:gd name="T48" fmla="*/ 195 w 242"/>
                <a:gd name="T49" fmla="*/ 190 h 246"/>
                <a:gd name="T50" fmla="*/ 195 w 242"/>
                <a:gd name="T51" fmla="*/ 56 h 246"/>
                <a:gd name="T52" fmla="*/ 201 w 242"/>
                <a:gd name="T53" fmla="*/ 50 h 246"/>
                <a:gd name="T54" fmla="*/ 212 w 242"/>
                <a:gd name="T55" fmla="*/ 50 h 246"/>
                <a:gd name="T56" fmla="*/ 218 w 242"/>
                <a:gd name="T57" fmla="*/ 56 h 246"/>
                <a:gd name="T58" fmla="*/ 218 w 242"/>
                <a:gd name="T59" fmla="*/ 190 h 246"/>
                <a:gd name="T60" fmla="*/ 90 w 242"/>
                <a:gd name="T61" fmla="*/ 67 h 246"/>
                <a:gd name="T62" fmla="*/ 145 w 242"/>
                <a:gd name="T63" fmla="*/ 122 h 246"/>
                <a:gd name="T64" fmla="*/ 90 w 242"/>
                <a:gd name="T65" fmla="*/ 177 h 246"/>
                <a:gd name="T66" fmla="*/ 35 w 242"/>
                <a:gd name="T67" fmla="*/ 122 h 246"/>
                <a:gd name="T68" fmla="*/ 90 w 242"/>
                <a:gd name="T69" fmla="*/ 6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6">
                  <a:moveTo>
                    <a:pt x="17" y="39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104"/>
                    <a:pt x="11" y="109"/>
                    <a:pt x="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12" y="136"/>
                    <a:pt x="17" y="141"/>
                    <a:pt x="17" y="148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7" y="212"/>
                    <a:pt x="11" y="218"/>
                    <a:pt x="4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5" y="246"/>
                    <a:pt x="12" y="246"/>
                  </a:cubicBezTo>
                  <a:cubicBezTo>
                    <a:pt x="230" y="246"/>
                    <a:pt x="230" y="246"/>
                    <a:pt x="230" y="246"/>
                  </a:cubicBezTo>
                  <a:cubicBezTo>
                    <a:pt x="237" y="246"/>
                    <a:pt x="242" y="240"/>
                    <a:pt x="242" y="233"/>
                  </a:cubicBezTo>
                  <a:cubicBezTo>
                    <a:pt x="242" y="13"/>
                    <a:pt x="242" y="13"/>
                    <a:pt x="242" y="13"/>
                  </a:cubicBezTo>
                  <a:cubicBezTo>
                    <a:pt x="242" y="6"/>
                    <a:pt x="237" y="0"/>
                    <a:pt x="23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2" y="28"/>
                    <a:pt x="17" y="33"/>
                    <a:pt x="17" y="39"/>
                  </a:cubicBezTo>
                  <a:close/>
                  <a:moveTo>
                    <a:pt x="218" y="190"/>
                  </a:moveTo>
                  <a:cubicBezTo>
                    <a:pt x="218" y="193"/>
                    <a:pt x="215" y="196"/>
                    <a:pt x="212" y="196"/>
                  </a:cubicBezTo>
                  <a:cubicBezTo>
                    <a:pt x="201" y="196"/>
                    <a:pt x="201" y="196"/>
                    <a:pt x="201" y="196"/>
                  </a:cubicBezTo>
                  <a:cubicBezTo>
                    <a:pt x="198" y="196"/>
                    <a:pt x="195" y="193"/>
                    <a:pt x="195" y="190"/>
                  </a:cubicBezTo>
                  <a:cubicBezTo>
                    <a:pt x="195" y="56"/>
                    <a:pt x="195" y="56"/>
                    <a:pt x="195" y="56"/>
                  </a:cubicBezTo>
                  <a:cubicBezTo>
                    <a:pt x="195" y="53"/>
                    <a:pt x="198" y="50"/>
                    <a:pt x="201" y="5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5" y="50"/>
                    <a:pt x="218" y="53"/>
                    <a:pt x="218" y="56"/>
                  </a:cubicBezTo>
                  <a:lnTo>
                    <a:pt x="218" y="190"/>
                  </a:lnTo>
                  <a:close/>
                  <a:moveTo>
                    <a:pt x="90" y="67"/>
                  </a:moveTo>
                  <a:cubicBezTo>
                    <a:pt x="121" y="67"/>
                    <a:pt x="145" y="92"/>
                    <a:pt x="145" y="122"/>
                  </a:cubicBezTo>
                  <a:cubicBezTo>
                    <a:pt x="145" y="153"/>
                    <a:pt x="121" y="177"/>
                    <a:pt x="90" y="177"/>
                  </a:cubicBezTo>
                  <a:cubicBezTo>
                    <a:pt x="60" y="177"/>
                    <a:pt x="35" y="153"/>
                    <a:pt x="35" y="122"/>
                  </a:cubicBezTo>
                  <a:cubicBezTo>
                    <a:pt x="35" y="92"/>
                    <a:pt x="60" y="67"/>
                    <a:pt x="90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3" name="Group 162出自【趣你的PPT】(微信:qunideppt)：最优质的PPT资源库出自【趣你的PPT】(微信:qunideppt)：最优质的PPT资源库"/>
          <p:cNvGrpSpPr/>
          <p:nvPr/>
        </p:nvGrpSpPr>
        <p:grpSpPr>
          <a:xfrm>
            <a:off x="4946339" y="3486402"/>
            <a:ext cx="833261" cy="831732"/>
            <a:chOff x="4886326" y="3659188"/>
            <a:chExt cx="865188" cy="863600"/>
          </a:xfrm>
        </p:grpSpPr>
        <p:sp>
          <p:nvSpPr>
            <p:cNvPr id="1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3659188"/>
              <a:ext cx="865188" cy="863600"/>
            </a:xfrm>
            <a:prstGeom prst="ellipse">
              <a:avLst/>
            </a:prstGeom>
            <a:solidFill>
              <a:srgbClr val="3A7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7138" y="3954463"/>
              <a:ext cx="712788" cy="568325"/>
            </a:xfrm>
            <a:custGeom>
              <a:avLst/>
              <a:gdLst>
                <a:gd name="T0" fmla="*/ 384 w 521"/>
                <a:gd name="T1" fmla="*/ 0 h 416"/>
                <a:gd name="T2" fmla="*/ 350 w 521"/>
                <a:gd name="T3" fmla="*/ 2 h 416"/>
                <a:gd name="T4" fmla="*/ 226 w 521"/>
                <a:gd name="T5" fmla="*/ 2 h 416"/>
                <a:gd name="T6" fmla="*/ 21 w 521"/>
                <a:gd name="T7" fmla="*/ 2 h 416"/>
                <a:gd name="T8" fmla="*/ 8 w 521"/>
                <a:gd name="T9" fmla="*/ 65 h 416"/>
                <a:gd name="T10" fmla="*/ 8 w 521"/>
                <a:gd name="T11" fmla="*/ 193 h 416"/>
                <a:gd name="T12" fmla="*/ 26 w 521"/>
                <a:gd name="T13" fmla="*/ 240 h 416"/>
                <a:gd name="T14" fmla="*/ 56 w 521"/>
                <a:gd name="T15" fmla="*/ 270 h 416"/>
                <a:gd name="T16" fmla="*/ 198 w 521"/>
                <a:gd name="T17" fmla="*/ 416 h 416"/>
                <a:gd name="T18" fmla="*/ 205 w 521"/>
                <a:gd name="T19" fmla="*/ 416 h 416"/>
                <a:gd name="T20" fmla="*/ 521 w 521"/>
                <a:gd name="T21" fmla="*/ 115 h 416"/>
                <a:gd name="T22" fmla="*/ 408 w 521"/>
                <a:gd name="T23" fmla="*/ 6 h 416"/>
                <a:gd name="T24" fmla="*/ 384 w 521"/>
                <a:gd name="T25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1" h="416">
                  <a:moveTo>
                    <a:pt x="384" y="0"/>
                  </a:moveTo>
                  <a:cubicBezTo>
                    <a:pt x="371" y="0"/>
                    <a:pt x="357" y="2"/>
                    <a:pt x="350" y="2"/>
                  </a:cubicBezTo>
                  <a:cubicBezTo>
                    <a:pt x="309" y="2"/>
                    <a:pt x="268" y="2"/>
                    <a:pt x="226" y="2"/>
                  </a:cubicBezTo>
                  <a:cubicBezTo>
                    <a:pt x="158" y="2"/>
                    <a:pt x="90" y="2"/>
                    <a:pt x="21" y="2"/>
                  </a:cubicBezTo>
                  <a:cubicBezTo>
                    <a:pt x="0" y="2"/>
                    <a:pt x="8" y="52"/>
                    <a:pt x="8" y="65"/>
                  </a:cubicBezTo>
                  <a:cubicBezTo>
                    <a:pt x="8" y="107"/>
                    <a:pt x="8" y="150"/>
                    <a:pt x="8" y="193"/>
                  </a:cubicBezTo>
                  <a:cubicBezTo>
                    <a:pt x="8" y="214"/>
                    <a:pt x="9" y="225"/>
                    <a:pt x="26" y="240"/>
                  </a:cubicBezTo>
                  <a:cubicBezTo>
                    <a:pt x="35" y="250"/>
                    <a:pt x="46" y="261"/>
                    <a:pt x="56" y="270"/>
                  </a:cubicBezTo>
                  <a:cubicBezTo>
                    <a:pt x="73" y="290"/>
                    <a:pt x="135" y="352"/>
                    <a:pt x="198" y="416"/>
                  </a:cubicBezTo>
                  <a:cubicBezTo>
                    <a:pt x="201" y="416"/>
                    <a:pt x="203" y="416"/>
                    <a:pt x="205" y="416"/>
                  </a:cubicBezTo>
                  <a:cubicBezTo>
                    <a:pt x="375" y="416"/>
                    <a:pt x="513" y="283"/>
                    <a:pt x="521" y="115"/>
                  </a:cubicBezTo>
                  <a:cubicBezTo>
                    <a:pt x="468" y="62"/>
                    <a:pt x="423" y="19"/>
                    <a:pt x="408" y="6"/>
                  </a:cubicBezTo>
                  <a:cubicBezTo>
                    <a:pt x="404" y="1"/>
                    <a:pt x="394" y="0"/>
                    <a:pt x="384" y="0"/>
                  </a:cubicBezTo>
                </a:path>
              </a:pathLst>
            </a:custGeom>
            <a:solidFill>
              <a:srgbClr val="2E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48251" y="3956051"/>
              <a:ext cx="550863" cy="311150"/>
            </a:xfrm>
            <a:custGeom>
              <a:avLst/>
              <a:gdLst>
                <a:gd name="T0" fmla="*/ 403 w 403"/>
                <a:gd name="T1" fmla="*/ 11 h 227"/>
                <a:gd name="T2" fmla="*/ 391 w 403"/>
                <a:gd name="T3" fmla="*/ 0 h 227"/>
                <a:gd name="T4" fmla="*/ 11 w 403"/>
                <a:gd name="T5" fmla="*/ 0 h 227"/>
                <a:gd name="T6" fmla="*/ 0 w 403"/>
                <a:gd name="T7" fmla="*/ 11 h 227"/>
                <a:gd name="T8" fmla="*/ 0 w 403"/>
                <a:gd name="T9" fmla="*/ 216 h 227"/>
                <a:gd name="T10" fmla="*/ 11 w 403"/>
                <a:gd name="T11" fmla="*/ 227 h 227"/>
                <a:gd name="T12" fmla="*/ 391 w 403"/>
                <a:gd name="T13" fmla="*/ 227 h 227"/>
                <a:gd name="T14" fmla="*/ 403 w 403"/>
                <a:gd name="T15" fmla="*/ 216 h 227"/>
                <a:gd name="T16" fmla="*/ 403 w 403"/>
                <a:gd name="T17" fmla="*/ 11 h 227"/>
                <a:gd name="T18" fmla="*/ 381 w 403"/>
                <a:gd name="T19" fmla="*/ 152 h 227"/>
                <a:gd name="T20" fmla="*/ 329 w 403"/>
                <a:gd name="T21" fmla="*/ 204 h 227"/>
                <a:gd name="T22" fmla="*/ 74 w 403"/>
                <a:gd name="T23" fmla="*/ 204 h 227"/>
                <a:gd name="T24" fmla="*/ 23 w 403"/>
                <a:gd name="T25" fmla="*/ 153 h 227"/>
                <a:gd name="T26" fmla="*/ 23 w 403"/>
                <a:gd name="T27" fmla="*/ 75 h 227"/>
                <a:gd name="T28" fmla="*/ 75 w 403"/>
                <a:gd name="T29" fmla="*/ 22 h 227"/>
                <a:gd name="T30" fmla="*/ 329 w 403"/>
                <a:gd name="T31" fmla="*/ 22 h 227"/>
                <a:gd name="T32" fmla="*/ 381 w 403"/>
                <a:gd name="T33" fmla="*/ 75 h 227"/>
                <a:gd name="T34" fmla="*/ 381 w 403"/>
                <a:gd name="T35" fmla="*/ 15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227">
                  <a:moveTo>
                    <a:pt x="403" y="11"/>
                  </a:moveTo>
                  <a:cubicBezTo>
                    <a:pt x="403" y="5"/>
                    <a:pt x="398" y="0"/>
                    <a:pt x="39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2"/>
                    <a:pt x="5" y="227"/>
                    <a:pt x="11" y="227"/>
                  </a:cubicBezTo>
                  <a:cubicBezTo>
                    <a:pt x="391" y="227"/>
                    <a:pt x="391" y="227"/>
                    <a:pt x="391" y="227"/>
                  </a:cubicBezTo>
                  <a:cubicBezTo>
                    <a:pt x="398" y="227"/>
                    <a:pt x="403" y="222"/>
                    <a:pt x="403" y="216"/>
                  </a:cubicBezTo>
                  <a:lnTo>
                    <a:pt x="403" y="11"/>
                  </a:lnTo>
                  <a:close/>
                  <a:moveTo>
                    <a:pt x="381" y="152"/>
                  </a:moveTo>
                  <a:cubicBezTo>
                    <a:pt x="352" y="153"/>
                    <a:pt x="329" y="176"/>
                    <a:pt x="329" y="204"/>
                  </a:cubicBezTo>
                  <a:cubicBezTo>
                    <a:pt x="74" y="204"/>
                    <a:pt x="74" y="204"/>
                    <a:pt x="74" y="204"/>
                  </a:cubicBezTo>
                  <a:cubicBezTo>
                    <a:pt x="74" y="176"/>
                    <a:pt x="52" y="153"/>
                    <a:pt x="23" y="153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52" y="74"/>
                    <a:pt x="74" y="51"/>
                    <a:pt x="75" y="22"/>
                  </a:cubicBezTo>
                  <a:cubicBezTo>
                    <a:pt x="329" y="22"/>
                    <a:pt x="329" y="22"/>
                    <a:pt x="329" y="22"/>
                  </a:cubicBezTo>
                  <a:cubicBezTo>
                    <a:pt x="329" y="50"/>
                    <a:pt x="352" y="74"/>
                    <a:pt x="381" y="75"/>
                  </a:cubicBezTo>
                  <a:lnTo>
                    <a:pt x="38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22876" y="4003676"/>
              <a:ext cx="203200" cy="217488"/>
            </a:xfrm>
            <a:custGeom>
              <a:avLst/>
              <a:gdLst>
                <a:gd name="T0" fmla="*/ 75 w 149"/>
                <a:gd name="T1" fmla="*/ 0 h 159"/>
                <a:gd name="T2" fmla="*/ 0 w 149"/>
                <a:gd name="T3" fmla="*/ 80 h 159"/>
                <a:gd name="T4" fmla="*/ 75 w 149"/>
                <a:gd name="T5" fmla="*/ 159 h 159"/>
                <a:gd name="T6" fmla="*/ 149 w 149"/>
                <a:gd name="T7" fmla="*/ 80 h 159"/>
                <a:gd name="T8" fmla="*/ 75 w 149"/>
                <a:gd name="T9" fmla="*/ 0 h 159"/>
                <a:gd name="T10" fmla="*/ 100 w 149"/>
                <a:gd name="T11" fmla="*/ 103 h 159"/>
                <a:gd name="T12" fmla="*/ 100 w 149"/>
                <a:gd name="T13" fmla="*/ 103 h 159"/>
                <a:gd name="T14" fmla="*/ 83 w 149"/>
                <a:gd name="T15" fmla="*/ 111 h 159"/>
                <a:gd name="T16" fmla="*/ 83 w 149"/>
                <a:gd name="T17" fmla="*/ 128 h 159"/>
                <a:gd name="T18" fmla="*/ 66 w 149"/>
                <a:gd name="T19" fmla="*/ 128 h 159"/>
                <a:gd name="T20" fmla="*/ 66 w 149"/>
                <a:gd name="T21" fmla="*/ 111 h 159"/>
                <a:gd name="T22" fmla="*/ 57 w 149"/>
                <a:gd name="T23" fmla="*/ 110 h 159"/>
                <a:gd name="T24" fmla="*/ 43 w 149"/>
                <a:gd name="T25" fmla="*/ 106 h 159"/>
                <a:gd name="T26" fmla="*/ 43 w 149"/>
                <a:gd name="T27" fmla="*/ 87 h 159"/>
                <a:gd name="T28" fmla="*/ 51 w 149"/>
                <a:gd name="T29" fmla="*/ 87 h 159"/>
                <a:gd name="T30" fmla="*/ 59 w 149"/>
                <a:gd name="T31" fmla="*/ 91 h 159"/>
                <a:gd name="T32" fmla="*/ 66 w 149"/>
                <a:gd name="T33" fmla="*/ 93 h 159"/>
                <a:gd name="T34" fmla="*/ 66 w 149"/>
                <a:gd name="T35" fmla="*/ 85 h 159"/>
                <a:gd name="T36" fmla="*/ 64 w 149"/>
                <a:gd name="T37" fmla="*/ 85 h 159"/>
                <a:gd name="T38" fmla="*/ 60 w 149"/>
                <a:gd name="T39" fmla="*/ 84 h 159"/>
                <a:gd name="T40" fmla="*/ 49 w 149"/>
                <a:gd name="T41" fmla="*/ 78 h 159"/>
                <a:gd name="T42" fmla="*/ 41 w 149"/>
                <a:gd name="T43" fmla="*/ 63 h 159"/>
                <a:gd name="T44" fmla="*/ 49 w 149"/>
                <a:gd name="T45" fmla="*/ 49 h 159"/>
                <a:gd name="T46" fmla="*/ 66 w 149"/>
                <a:gd name="T47" fmla="*/ 42 h 159"/>
                <a:gd name="T48" fmla="*/ 66 w 149"/>
                <a:gd name="T49" fmla="*/ 31 h 159"/>
                <a:gd name="T50" fmla="*/ 83 w 149"/>
                <a:gd name="T51" fmla="*/ 31 h 159"/>
                <a:gd name="T52" fmla="*/ 83 w 149"/>
                <a:gd name="T53" fmla="*/ 42 h 159"/>
                <a:gd name="T54" fmla="*/ 90 w 149"/>
                <a:gd name="T55" fmla="*/ 43 h 159"/>
                <a:gd name="T56" fmla="*/ 103 w 149"/>
                <a:gd name="T57" fmla="*/ 47 h 159"/>
                <a:gd name="T58" fmla="*/ 103 w 149"/>
                <a:gd name="T59" fmla="*/ 65 h 159"/>
                <a:gd name="T60" fmla="*/ 94 w 149"/>
                <a:gd name="T61" fmla="*/ 65 h 159"/>
                <a:gd name="T62" fmla="*/ 83 w 149"/>
                <a:gd name="T63" fmla="*/ 61 h 159"/>
                <a:gd name="T64" fmla="*/ 83 w 149"/>
                <a:gd name="T65" fmla="*/ 67 h 159"/>
                <a:gd name="T66" fmla="*/ 83 w 149"/>
                <a:gd name="T67" fmla="*/ 67 h 159"/>
                <a:gd name="T68" fmla="*/ 83 w 149"/>
                <a:gd name="T69" fmla="*/ 67 h 159"/>
                <a:gd name="T70" fmla="*/ 101 w 149"/>
                <a:gd name="T71" fmla="*/ 74 h 159"/>
                <a:gd name="T72" fmla="*/ 108 w 149"/>
                <a:gd name="T73" fmla="*/ 88 h 159"/>
                <a:gd name="T74" fmla="*/ 100 w 149"/>
                <a:gd name="T75" fmla="*/ 10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9" h="159">
                  <a:moveTo>
                    <a:pt x="75" y="0"/>
                  </a:moveTo>
                  <a:cubicBezTo>
                    <a:pt x="33" y="0"/>
                    <a:pt x="0" y="36"/>
                    <a:pt x="0" y="80"/>
                  </a:cubicBezTo>
                  <a:cubicBezTo>
                    <a:pt x="0" y="123"/>
                    <a:pt x="33" y="159"/>
                    <a:pt x="75" y="159"/>
                  </a:cubicBezTo>
                  <a:cubicBezTo>
                    <a:pt x="116" y="159"/>
                    <a:pt x="149" y="123"/>
                    <a:pt x="149" y="80"/>
                  </a:cubicBezTo>
                  <a:cubicBezTo>
                    <a:pt x="149" y="36"/>
                    <a:pt x="116" y="0"/>
                    <a:pt x="75" y="0"/>
                  </a:cubicBezTo>
                  <a:close/>
                  <a:moveTo>
                    <a:pt x="100" y="103"/>
                  </a:moveTo>
                  <a:cubicBezTo>
                    <a:pt x="100" y="103"/>
                    <a:pt x="100" y="103"/>
                    <a:pt x="100" y="103"/>
                  </a:cubicBezTo>
                  <a:cubicBezTo>
                    <a:pt x="96" y="107"/>
                    <a:pt x="90" y="110"/>
                    <a:pt x="83" y="111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3" y="111"/>
                    <a:pt x="60" y="111"/>
                    <a:pt x="57" y="110"/>
                  </a:cubicBezTo>
                  <a:cubicBezTo>
                    <a:pt x="52" y="109"/>
                    <a:pt x="47" y="108"/>
                    <a:pt x="43" y="106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9"/>
                    <a:pt x="56" y="90"/>
                    <a:pt x="59" y="91"/>
                  </a:cubicBezTo>
                  <a:cubicBezTo>
                    <a:pt x="62" y="92"/>
                    <a:pt x="63" y="92"/>
                    <a:pt x="66" y="93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3" y="84"/>
                    <a:pt x="62" y="84"/>
                    <a:pt x="60" y="84"/>
                  </a:cubicBezTo>
                  <a:cubicBezTo>
                    <a:pt x="56" y="82"/>
                    <a:pt x="52" y="81"/>
                    <a:pt x="49" y="78"/>
                  </a:cubicBezTo>
                  <a:cubicBezTo>
                    <a:pt x="44" y="75"/>
                    <a:pt x="41" y="70"/>
                    <a:pt x="41" y="63"/>
                  </a:cubicBezTo>
                  <a:cubicBezTo>
                    <a:pt x="41" y="58"/>
                    <a:pt x="44" y="53"/>
                    <a:pt x="49" y="49"/>
                  </a:cubicBezTo>
                  <a:cubicBezTo>
                    <a:pt x="53" y="46"/>
                    <a:pt x="59" y="44"/>
                    <a:pt x="66" y="42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5" y="42"/>
                    <a:pt x="88" y="43"/>
                    <a:pt x="90" y="43"/>
                  </a:cubicBezTo>
                  <a:cubicBezTo>
                    <a:pt x="94" y="44"/>
                    <a:pt x="99" y="45"/>
                    <a:pt x="103" y="47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0" y="62"/>
                    <a:pt x="87" y="61"/>
                    <a:pt x="83" y="61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2" y="69"/>
                    <a:pt x="98" y="71"/>
                    <a:pt x="101" y="74"/>
                  </a:cubicBezTo>
                  <a:cubicBezTo>
                    <a:pt x="105" y="77"/>
                    <a:pt x="108" y="82"/>
                    <a:pt x="108" y="88"/>
                  </a:cubicBezTo>
                  <a:cubicBezTo>
                    <a:pt x="108" y="94"/>
                    <a:pt x="105" y="100"/>
                    <a:pt x="10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167出自【趣你的PPT】(微信:qunideppt)：最优质的PPT资源库出自【趣你的PPT】(微信:qunideppt)：最优质的PPT资源库"/>
          <p:cNvGrpSpPr/>
          <p:nvPr/>
        </p:nvGrpSpPr>
        <p:grpSpPr>
          <a:xfrm>
            <a:off x="2145759" y="3486402"/>
            <a:ext cx="833261" cy="831732"/>
            <a:chOff x="2365376" y="3659188"/>
            <a:chExt cx="865188" cy="863600"/>
          </a:xfrm>
        </p:grpSpPr>
        <p:sp>
          <p:nvSpPr>
            <p:cNvPr id="1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3659188"/>
              <a:ext cx="865188" cy="863600"/>
            </a:xfrm>
            <a:prstGeom prst="ellipse">
              <a:avLst/>
            </a:prstGeom>
            <a:solidFill>
              <a:srgbClr val="955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5401" y="3937001"/>
              <a:ext cx="644525" cy="554038"/>
            </a:xfrm>
            <a:custGeom>
              <a:avLst/>
              <a:gdLst>
                <a:gd name="T0" fmla="*/ 252 w 471"/>
                <a:gd name="T1" fmla="*/ 0 h 405"/>
                <a:gd name="T2" fmla="*/ 138 w 471"/>
                <a:gd name="T3" fmla="*/ 0 h 405"/>
                <a:gd name="T4" fmla="*/ 91 w 471"/>
                <a:gd name="T5" fmla="*/ 0 h 405"/>
                <a:gd name="T6" fmla="*/ 54 w 471"/>
                <a:gd name="T7" fmla="*/ 34 h 405"/>
                <a:gd name="T8" fmla="*/ 8 w 471"/>
                <a:gd name="T9" fmla="*/ 93 h 405"/>
                <a:gd name="T10" fmla="*/ 19 w 471"/>
                <a:gd name="T11" fmla="*/ 119 h 405"/>
                <a:gd name="T12" fmla="*/ 245 w 471"/>
                <a:gd name="T13" fmla="*/ 360 h 405"/>
                <a:gd name="T14" fmla="*/ 288 w 471"/>
                <a:gd name="T15" fmla="*/ 405 h 405"/>
                <a:gd name="T16" fmla="*/ 471 w 471"/>
                <a:gd name="T17" fmla="*/ 209 h 405"/>
                <a:gd name="T18" fmla="*/ 284 w 471"/>
                <a:gd name="T19" fmla="*/ 24 h 405"/>
                <a:gd name="T20" fmla="*/ 252 w 471"/>
                <a:gd name="T2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1" h="405">
                  <a:moveTo>
                    <a:pt x="252" y="0"/>
                  </a:moveTo>
                  <a:cubicBezTo>
                    <a:pt x="214" y="0"/>
                    <a:pt x="176" y="0"/>
                    <a:pt x="138" y="0"/>
                  </a:cubicBezTo>
                  <a:cubicBezTo>
                    <a:pt x="122" y="0"/>
                    <a:pt x="106" y="0"/>
                    <a:pt x="91" y="0"/>
                  </a:cubicBezTo>
                  <a:cubicBezTo>
                    <a:pt x="73" y="0"/>
                    <a:pt x="64" y="20"/>
                    <a:pt x="54" y="34"/>
                  </a:cubicBezTo>
                  <a:cubicBezTo>
                    <a:pt x="40" y="52"/>
                    <a:pt x="16" y="73"/>
                    <a:pt x="8" y="93"/>
                  </a:cubicBezTo>
                  <a:cubicBezTo>
                    <a:pt x="0" y="102"/>
                    <a:pt x="14" y="113"/>
                    <a:pt x="19" y="119"/>
                  </a:cubicBezTo>
                  <a:cubicBezTo>
                    <a:pt x="93" y="201"/>
                    <a:pt x="167" y="283"/>
                    <a:pt x="245" y="360"/>
                  </a:cubicBezTo>
                  <a:cubicBezTo>
                    <a:pt x="258" y="376"/>
                    <a:pt x="273" y="391"/>
                    <a:pt x="288" y="405"/>
                  </a:cubicBezTo>
                  <a:cubicBezTo>
                    <a:pt x="374" y="371"/>
                    <a:pt x="442" y="299"/>
                    <a:pt x="471" y="209"/>
                  </a:cubicBezTo>
                  <a:cubicBezTo>
                    <a:pt x="390" y="128"/>
                    <a:pt x="295" y="33"/>
                    <a:pt x="284" y="24"/>
                  </a:cubicBezTo>
                  <a:cubicBezTo>
                    <a:pt x="276" y="15"/>
                    <a:pt x="264" y="0"/>
                    <a:pt x="252" y="0"/>
                  </a:cubicBezTo>
                </a:path>
              </a:pathLst>
            </a:custGeom>
            <a:solidFill>
              <a:srgbClr val="774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71751" y="3937001"/>
              <a:ext cx="452438" cy="385763"/>
            </a:xfrm>
            <a:custGeom>
              <a:avLst/>
              <a:gdLst>
                <a:gd name="T0" fmla="*/ 158 w 331"/>
                <a:gd name="T1" fmla="*/ 278 h 282"/>
                <a:gd name="T2" fmla="*/ 1 w 331"/>
                <a:gd name="T3" fmla="*/ 96 h 282"/>
                <a:gd name="T4" fmla="*/ 3 w 331"/>
                <a:gd name="T5" fmla="*/ 93 h 282"/>
                <a:gd name="T6" fmla="*/ 36 w 331"/>
                <a:gd name="T7" fmla="*/ 50 h 282"/>
                <a:gd name="T8" fmla="*/ 49 w 331"/>
                <a:gd name="T9" fmla="*/ 34 h 282"/>
                <a:gd name="T10" fmla="*/ 60 w 331"/>
                <a:gd name="T11" fmla="*/ 20 h 282"/>
                <a:gd name="T12" fmla="*/ 72 w 331"/>
                <a:gd name="T13" fmla="*/ 4 h 282"/>
                <a:gd name="T14" fmla="*/ 250 w 331"/>
                <a:gd name="T15" fmla="*/ 0 h 282"/>
                <a:gd name="T16" fmla="*/ 265 w 331"/>
                <a:gd name="T17" fmla="*/ 13 h 282"/>
                <a:gd name="T18" fmla="*/ 273 w 331"/>
                <a:gd name="T19" fmla="*/ 23 h 282"/>
                <a:gd name="T20" fmla="*/ 286 w 331"/>
                <a:gd name="T21" fmla="*/ 39 h 282"/>
                <a:gd name="T22" fmla="*/ 327 w 331"/>
                <a:gd name="T23" fmla="*/ 94 h 282"/>
                <a:gd name="T24" fmla="*/ 327 w 331"/>
                <a:gd name="T25" fmla="*/ 107 h 282"/>
                <a:gd name="T26" fmla="*/ 165 w 331"/>
                <a:gd name="T27" fmla="*/ 282 h 282"/>
                <a:gd name="T28" fmla="*/ 205 w 331"/>
                <a:gd name="T29" fmla="*/ 110 h 282"/>
                <a:gd name="T30" fmla="*/ 165 w 331"/>
                <a:gd name="T31" fmla="*/ 233 h 282"/>
                <a:gd name="T32" fmla="*/ 191 w 331"/>
                <a:gd name="T33" fmla="*/ 228 h 282"/>
                <a:gd name="T34" fmla="*/ 224 w 331"/>
                <a:gd name="T35" fmla="*/ 110 h 282"/>
                <a:gd name="T36" fmla="*/ 137 w 331"/>
                <a:gd name="T37" fmla="*/ 226 h 282"/>
                <a:gd name="T38" fmla="*/ 105 w 331"/>
                <a:gd name="T39" fmla="*/ 110 h 282"/>
                <a:gd name="T40" fmla="*/ 137 w 331"/>
                <a:gd name="T41" fmla="*/ 226 h 282"/>
                <a:gd name="T42" fmla="*/ 298 w 331"/>
                <a:gd name="T43" fmla="*/ 89 h 282"/>
                <a:gd name="T44" fmla="*/ 290 w 331"/>
                <a:gd name="T45" fmla="*/ 79 h 282"/>
                <a:gd name="T46" fmla="*/ 265 w 331"/>
                <a:gd name="T47" fmla="*/ 46 h 282"/>
                <a:gd name="T48" fmla="*/ 261 w 331"/>
                <a:gd name="T49" fmla="*/ 40 h 282"/>
                <a:gd name="T50" fmla="*/ 245 w 331"/>
                <a:gd name="T51" fmla="*/ 19 h 282"/>
                <a:gd name="T52" fmla="*/ 223 w 331"/>
                <a:gd name="T53" fmla="*/ 89 h 282"/>
                <a:gd name="T54" fmla="*/ 205 w 331"/>
                <a:gd name="T55" fmla="*/ 89 h 282"/>
                <a:gd name="T56" fmla="*/ 139 w 331"/>
                <a:gd name="T57" fmla="*/ 19 h 282"/>
                <a:gd name="T58" fmla="*/ 84 w 331"/>
                <a:gd name="T59" fmla="*/ 20 h 282"/>
                <a:gd name="T60" fmla="*/ 67 w 331"/>
                <a:gd name="T61" fmla="*/ 43 h 282"/>
                <a:gd name="T62" fmla="*/ 40 w 331"/>
                <a:gd name="T63" fmla="*/ 80 h 282"/>
                <a:gd name="T64" fmla="*/ 37 w 331"/>
                <a:gd name="T65" fmla="*/ 84 h 282"/>
                <a:gd name="T66" fmla="*/ 108 w 331"/>
                <a:gd name="T67" fmla="*/ 89 h 282"/>
                <a:gd name="T68" fmla="*/ 85 w 331"/>
                <a:gd name="T69" fmla="*/ 1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1" h="282">
                  <a:moveTo>
                    <a:pt x="165" y="282"/>
                  </a:moveTo>
                  <a:cubicBezTo>
                    <a:pt x="162" y="282"/>
                    <a:pt x="159" y="280"/>
                    <a:pt x="158" y="278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0" y="104"/>
                    <a:pt x="0" y="100"/>
                    <a:pt x="1" y="96"/>
                  </a:cubicBezTo>
                  <a:cubicBezTo>
                    <a:pt x="2" y="95"/>
                    <a:pt x="2" y="94"/>
                    <a:pt x="3" y="93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6" y="77"/>
                    <a:pt x="26" y="63"/>
                    <a:pt x="36" y="50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5" y="39"/>
                    <a:pt x="47" y="36"/>
                    <a:pt x="49" y="34"/>
                  </a:cubicBezTo>
                  <a:cubicBezTo>
                    <a:pt x="51" y="31"/>
                    <a:pt x="54" y="28"/>
                    <a:pt x="56" y="25"/>
                  </a:cubicBezTo>
                  <a:cubicBezTo>
                    <a:pt x="57" y="23"/>
                    <a:pt x="58" y="21"/>
                    <a:pt x="60" y="20"/>
                  </a:cubicBezTo>
                  <a:cubicBezTo>
                    <a:pt x="62" y="17"/>
                    <a:pt x="63" y="15"/>
                    <a:pt x="65" y="12"/>
                  </a:cubicBezTo>
                  <a:cubicBezTo>
                    <a:pt x="68" y="10"/>
                    <a:pt x="70" y="6"/>
                    <a:pt x="72" y="4"/>
                  </a:cubicBezTo>
                  <a:cubicBezTo>
                    <a:pt x="74" y="1"/>
                    <a:pt x="77" y="0"/>
                    <a:pt x="80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4" y="0"/>
                    <a:pt x="257" y="1"/>
                    <a:pt x="258" y="4"/>
                  </a:cubicBezTo>
                  <a:cubicBezTo>
                    <a:pt x="261" y="7"/>
                    <a:pt x="263" y="10"/>
                    <a:pt x="265" y="13"/>
                  </a:cubicBezTo>
                  <a:cubicBezTo>
                    <a:pt x="267" y="15"/>
                    <a:pt x="269" y="17"/>
                    <a:pt x="270" y="19"/>
                  </a:cubicBezTo>
                  <a:cubicBezTo>
                    <a:pt x="273" y="23"/>
                    <a:pt x="273" y="23"/>
                    <a:pt x="273" y="23"/>
                  </a:cubicBezTo>
                  <a:cubicBezTo>
                    <a:pt x="276" y="26"/>
                    <a:pt x="279" y="30"/>
                    <a:pt x="281" y="33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99" y="57"/>
                    <a:pt x="313" y="75"/>
                    <a:pt x="327" y="94"/>
                  </a:cubicBezTo>
                  <a:cubicBezTo>
                    <a:pt x="327" y="94"/>
                    <a:pt x="327" y="94"/>
                    <a:pt x="327" y="94"/>
                  </a:cubicBezTo>
                  <a:cubicBezTo>
                    <a:pt x="328" y="94"/>
                    <a:pt x="329" y="95"/>
                    <a:pt x="329" y="96"/>
                  </a:cubicBezTo>
                  <a:cubicBezTo>
                    <a:pt x="331" y="100"/>
                    <a:pt x="330" y="104"/>
                    <a:pt x="327" y="107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1" y="280"/>
                    <a:pt x="168" y="282"/>
                    <a:pt x="165" y="282"/>
                  </a:cubicBezTo>
                  <a:close/>
                  <a:moveTo>
                    <a:pt x="165" y="233"/>
                  </a:moveTo>
                  <a:cubicBezTo>
                    <a:pt x="205" y="110"/>
                    <a:pt x="205" y="110"/>
                    <a:pt x="205" y="110"/>
                  </a:cubicBezTo>
                  <a:cubicBezTo>
                    <a:pt x="124" y="110"/>
                    <a:pt x="124" y="110"/>
                    <a:pt x="124" y="110"/>
                  </a:cubicBezTo>
                  <a:lnTo>
                    <a:pt x="165" y="233"/>
                  </a:lnTo>
                  <a:close/>
                  <a:moveTo>
                    <a:pt x="186" y="225"/>
                  </a:moveTo>
                  <a:cubicBezTo>
                    <a:pt x="191" y="228"/>
                    <a:pt x="191" y="228"/>
                    <a:pt x="191" y="228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24" y="110"/>
                    <a:pt x="224" y="110"/>
                    <a:pt x="224" y="110"/>
                  </a:cubicBezTo>
                  <a:lnTo>
                    <a:pt x="186" y="225"/>
                  </a:lnTo>
                  <a:close/>
                  <a:moveTo>
                    <a:pt x="137" y="226"/>
                  </a:moveTo>
                  <a:cubicBezTo>
                    <a:pt x="143" y="222"/>
                    <a:pt x="143" y="222"/>
                    <a:pt x="143" y="222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33" y="110"/>
                    <a:pt x="33" y="110"/>
                    <a:pt x="33" y="110"/>
                  </a:cubicBezTo>
                  <a:lnTo>
                    <a:pt x="137" y="226"/>
                  </a:lnTo>
                  <a:close/>
                  <a:moveTo>
                    <a:pt x="223" y="89"/>
                  </a:moveTo>
                  <a:cubicBezTo>
                    <a:pt x="298" y="89"/>
                    <a:pt x="298" y="89"/>
                    <a:pt x="298" y="89"/>
                  </a:cubicBezTo>
                  <a:cubicBezTo>
                    <a:pt x="294" y="84"/>
                    <a:pt x="294" y="84"/>
                    <a:pt x="294" y="84"/>
                  </a:cubicBezTo>
                  <a:cubicBezTo>
                    <a:pt x="293" y="82"/>
                    <a:pt x="291" y="81"/>
                    <a:pt x="290" y="79"/>
                  </a:cubicBezTo>
                  <a:cubicBezTo>
                    <a:pt x="287" y="75"/>
                    <a:pt x="287" y="75"/>
                    <a:pt x="287" y="75"/>
                  </a:cubicBezTo>
                  <a:cubicBezTo>
                    <a:pt x="280" y="65"/>
                    <a:pt x="272" y="55"/>
                    <a:pt x="265" y="46"/>
                  </a:cubicBezTo>
                  <a:cubicBezTo>
                    <a:pt x="264" y="45"/>
                    <a:pt x="264" y="44"/>
                    <a:pt x="263" y="43"/>
                  </a:cubicBezTo>
                  <a:cubicBezTo>
                    <a:pt x="262" y="42"/>
                    <a:pt x="262" y="41"/>
                    <a:pt x="261" y="40"/>
                  </a:cubicBezTo>
                  <a:cubicBezTo>
                    <a:pt x="256" y="33"/>
                    <a:pt x="251" y="27"/>
                    <a:pt x="246" y="20"/>
                  </a:cubicBezTo>
                  <a:cubicBezTo>
                    <a:pt x="245" y="19"/>
                    <a:pt x="245" y="19"/>
                    <a:pt x="245" y="19"/>
                  </a:cubicBezTo>
                  <a:cubicBezTo>
                    <a:pt x="210" y="19"/>
                    <a:pt x="210" y="19"/>
                    <a:pt x="210" y="19"/>
                  </a:cubicBezTo>
                  <a:lnTo>
                    <a:pt x="223" y="89"/>
                  </a:lnTo>
                  <a:close/>
                  <a:moveTo>
                    <a:pt x="126" y="89"/>
                  </a:moveTo>
                  <a:cubicBezTo>
                    <a:pt x="205" y="89"/>
                    <a:pt x="205" y="89"/>
                    <a:pt x="205" y="8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39" y="19"/>
                    <a:pt x="139" y="19"/>
                    <a:pt x="139" y="19"/>
                  </a:cubicBezTo>
                  <a:lnTo>
                    <a:pt x="126" y="89"/>
                  </a:lnTo>
                  <a:close/>
                  <a:moveTo>
                    <a:pt x="84" y="20"/>
                  </a:moveTo>
                  <a:cubicBezTo>
                    <a:pt x="80" y="27"/>
                    <a:pt x="75" y="33"/>
                    <a:pt x="69" y="40"/>
                  </a:cubicBezTo>
                  <a:cubicBezTo>
                    <a:pt x="69" y="41"/>
                    <a:pt x="68" y="42"/>
                    <a:pt x="67" y="43"/>
                  </a:cubicBezTo>
                  <a:cubicBezTo>
                    <a:pt x="67" y="44"/>
                    <a:pt x="66" y="45"/>
                    <a:pt x="65" y="46"/>
                  </a:cubicBezTo>
                  <a:cubicBezTo>
                    <a:pt x="57" y="57"/>
                    <a:pt x="48" y="6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8" y="82"/>
                    <a:pt x="37" y="83"/>
                    <a:pt x="37" y="84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8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2" name="Group 171出自【趣你的PPT】(微信:qunideppt)：最优质的PPT资源库出自【趣你的PPT】(微信:qunideppt)：最优质的PPT资源库"/>
          <p:cNvGrpSpPr/>
          <p:nvPr/>
        </p:nvGrpSpPr>
        <p:grpSpPr>
          <a:xfrm>
            <a:off x="6346629" y="3486402"/>
            <a:ext cx="833261" cy="831732"/>
            <a:chOff x="1104901" y="6000751"/>
            <a:chExt cx="865188" cy="863600"/>
          </a:xfrm>
        </p:grpSpPr>
        <p:sp>
          <p:nvSpPr>
            <p:cNvPr id="1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6000751"/>
              <a:ext cx="865188" cy="863600"/>
            </a:xfrm>
            <a:prstGeom prst="ellipse">
              <a:avLst/>
            </a:prstGeom>
            <a:solidFill>
              <a:srgbClr val="FFC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36701" y="6864351"/>
              <a:ext cx="25400" cy="0"/>
            </a:xfrm>
            <a:custGeom>
              <a:avLst/>
              <a:gdLst>
                <a:gd name="T0" fmla="*/ 1 w 18"/>
                <a:gd name="T1" fmla="*/ 2 w 18"/>
                <a:gd name="T2" fmla="*/ 2 w 18"/>
                <a:gd name="T3" fmla="*/ 2 w 18"/>
                <a:gd name="T4" fmla="*/ 3 w 18"/>
                <a:gd name="T5" fmla="*/ 3 w 18"/>
                <a:gd name="T6" fmla="*/ 3 w 18"/>
                <a:gd name="T7" fmla="*/ 4 w 18"/>
                <a:gd name="T8" fmla="*/ 4 w 18"/>
                <a:gd name="T9" fmla="*/ 4 w 18"/>
                <a:gd name="T10" fmla="*/ 5 w 18"/>
                <a:gd name="T11" fmla="*/ 5 w 18"/>
                <a:gd name="T12" fmla="*/ 5 w 18"/>
                <a:gd name="T13" fmla="*/ 6 w 18"/>
                <a:gd name="T14" fmla="*/ 6 w 18"/>
                <a:gd name="T15" fmla="*/ 6 w 18"/>
                <a:gd name="T16" fmla="*/ 7 w 18"/>
                <a:gd name="T17" fmla="*/ 7 w 18"/>
                <a:gd name="T18" fmla="*/ 7 w 18"/>
                <a:gd name="T19" fmla="*/ 8 w 18"/>
                <a:gd name="T20" fmla="*/ 8 w 18"/>
                <a:gd name="T21" fmla="*/ 8 w 18"/>
                <a:gd name="T22" fmla="*/ 9 w 18"/>
                <a:gd name="T23" fmla="*/ 9 w 18"/>
                <a:gd name="T24" fmla="*/ 9 w 18"/>
                <a:gd name="T25" fmla="*/ 10 w 18"/>
                <a:gd name="T26" fmla="*/ 10 w 18"/>
                <a:gd name="T27" fmla="*/ 10 w 18"/>
                <a:gd name="T28" fmla="*/ 11 w 18"/>
                <a:gd name="T29" fmla="*/ 11 w 18"/>
                <a:gd name="T30" fmla="*/ 11 w 18"/>
                <a:gd name="T31" fmla="*/ 12 w 18"/>
                <a:gd name="T32" fmla="*/ 12 w 18"/>
                <a:gd name="T33" fmla="*/ 12 w 18"/>
                <a:gd name="T34" fmla="*/ 13 w 18"/>
                <a:gd name="T35" fmla="*/ 13 w 18"/>
                <a:gd name="T36" fmla="*/ 13 w 18"/>
                <a:gd name="T37" fmla="*/ 14 w 18"/>
                <a:gd name="T38" fmla="*/ 14 w 18"/>
                <a:gd name="T39" fmla="*/ 14 w 18"/>
                <a:gd name="T40" fmla="*/ 15 w 18"/>
                <a:gd name="T41" fmla="*/ 15 w 18"/>
                <a:gd name="T42" fmla="*/ 15 w 18"/>
                <a:gd name="T43" fmla="*/ 16 w 18"/>
                <a:gd name="T44" fmla="*/ 16 w 18"/>
                <a:gd name="T45" fmla="*/ 16 w 18"/>
                <a:gd name="T46" fmla="*/ 17 w 18"/>
                <a:gd name="T47" fmla="*/ 17 w 18"/>
                <a:gd name="T48" fmla="*/ 17 w 18"/>
                <a:gd name="T49" fmla="*/ 18 w 18"/>
                <a:gd name="T50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FFF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2701" y="6210301"/>
              <a:ext cx="687388" cy="654050"/>
            </a:xfrm>
            <a:custGeom>
              <a:avLst/>
              <a:gdLst>
                <a:gd name="T0" fmla="*/ 12 w 503"/>
                <a:gd name="T1" fmla="*/ 20 h 478"/>
                <a:gd name="T2" fmla="*/ 9 w 503"/>
                <a:gd name="T3" fmla="*/ 180 h 478"/>
                <a:gd name="T4" fmla="*/ 42 w 503"/>
                <a:gd name="T5" fmla="*/ 274 h 478"/>
                <a:gd name="T6" fmla="*/ 4 w 503"/>
                <a:gd name="T7" fmla="*/ 275 h 478"/>
                <a:gd name="T8" fmla="*/ 47 w 503"/>
                <a:gd name="T9" fmla="*/ 356 h 478"/>
                <a:gd name="T10" fmla="*/ 186 w 503"/>
                <a:gd name="T11" fmla="*/ 478 h 478"/>
                <a:gd name="T12" fmla="*/ 187 w 503"/>
                <a:gd name="T13" fmla="*/ 478 h 478"/>
                <a:gd name="T14" fmla="*/ 188 w 503"/>
                <a:gd name="T15" fmla="*/ 478 h 478"/>
                <a:gd name="T16" fmla="*/ 188 w 503"/>
                <a:gd name="T17" fmla="*/ 478 h 478"/>
                <a:gd name="T18" fmla="*/ 189 w 503"/>
                <a:gd name="T19" fmla="*/ 478 h 478"/>
                <a:gd name="T20" fmla="*/ 189 w 503"/>
                <a:gd name="T21" fmla="*/ 478 h 478"/>
                <a:gd name="T22" fmla="*/ 190 w 503"/>
                <a:gd name="T23" fmla="*/ 478 h 478"/>
                <a:gd name="T24" fmla="*/ 190 w 503"/>
                <a:gd name="T25" fmla="*/ 478 h 478"/>
                <a:gd name="T26" fmla="*/ 191 w 503"/>
                <a:gd name="T27" fmla="*/ 478 h 478"/>
                <a:gd name="T28" fmla="*/ 191 w 503"/>
                <a:gd name="T29" fmla="*/ 478 h 478"/>
                <a:gd name="T30" fmla="*/ 192 w 503"/>
                <a:gd name="T31" fmla="*/ 478 h 478"/>
                <a:gd name="T32" fmla="*/ 192 w 503"/>
                <a:gd name="T33" fmla="*/ 478 h 478"/>
                <a:gd name="T34" fmla="*/ 193 w 503"/>
                <a:gd name="T35" fmla="*/ 478 h 478"/>
                <a:gd name="T36" fmla="*/ 193 w 503"/>
                <a:gd name="T37" fmla="*/ 478 h 478"/>
                <a:gd name="T38" fmla="*/ 194 w 503"/>
                <a:gd name="T39" fmla="*/ 478 h 478"/>
                <a:gd name="T40" fmla="*/ 194 w 503"/>
                <a:gd name="T41" fmla="*/ 478 h 478"/>
                <a:gd name="T42" fmla="*/ 195 w 503"/>
                <a:gd name="T43" fmla="*/ 478 h 478"/>
                <a:gd name="T44" fmla="*/ 195 w 503"/>
                <a:gd name="T45" fmla="*/ 478 h 478"/>
                <a:gd name="T46" fmla="*/ 196 w 503"/>
                <a:gd name="T47" fmla="*/ 478 h 478"/>
                <a:gd name="T48" fmla="*/ 196 w 503"/>
                <a:gd name="T49" fmla="*/ 478 h 478"/>
                <a:gd name="T50" fmla="*/ 197 w 503"/>
                <a:gd name="T51" fmla="*/ 478 h 478"/>
                <a:gd name="T52" fmla="*/ 197 w 503"/>
                <a:gd name="T53" fmla="*/ 478 h 478"/>
                <a:gd name="T54" fmla="*/ 198 w 503"/>
                <a:gd name="T55" fmla="*/ 478 h 478"/>
                <a:gd name="T56" fmla="*/ 198 w 503"/>
                <a:gd name="T57" fmla="*/ 478 h 478"/>
                <a:gd name="T58" fmla="*/ 199 w 503"/>
                <a:gd name="T59" fmla="*/ 478 h 478"/>
                <a:gd name="T60" fmla="*/ 199 w 503"/>
                <a:gd name="T61" fmla="*/ 478 h 478"/>
                <a:gd name="T62" fmla="*/ 200 w 503"/>
                <a:gd name="T63" fmla="*/ 478 h 478"/>
                <a:gd name="T64" fmla="*/ 200 w 503"/>
                <a:gd name="T65" fmla="*/ 478 h 478"/>
                <a:gd name="T66" fmla="*/ 201 w 503"/>
                <a:gd name="T67" fmla="*/ 478 h 478"/>
                <a:gd name="T68" fmla="*/ 201 w 503"/>
                <a:gd name="T69" fmla="*/ 478 h 478"/>
                <a:gd name="T70" fmla="*/ 202 w 503"/>
                <a:gd name="T71" fmla="*/ 478 h 478"/>
                <a:gd name="T72" fmla="*/ 202 w 503"/>
                <a:gd name="T73" fmla="*/ 478 h 478"/>
                <a:gd name="T74" fmla="*/ 203 w 503"/>
                <a:gd name="T75" fmla="*/ 478 h 478"/>
                <a:gd name="T76" fmla="*/ 203 w 503"/>
                <a:gd name="T77" fmla="*/ 478 h 478"/>
                <a:gd name="T78" fmla="*/ 204 w 503"/>
                <a:gd name="T79" fmla="*/ 478 h 478"/>
                <a:gd name="T80" fmla="*/ 401 w 503"/>
                <a:gd name="T81" fmla="*/ 62 h 478"/>
                <a:gd name="T82" fmla="*/ 150 w 503"/>
                <a:gd name="T83" fmla="*/ 0 h 478"/>
                <a:gd name="T84" fmla="*/ 55 w 503"/>
                <a:gd name="T85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3" h="478">
                  <a:moveTo>
                    <a:pt x="55" y="0"/>
                  </a:moveTo>
                  <a:cubicBezTo>
                    <a:pt x="37" y="0"/>
                    <a:pt x="20" y="1"/>
                    <a:pt x="12" y="20"/>
                  </a:cubicBezTo>
                  <a:cubicBezTo>
                    <a:pt x="5" y="37"/>
                    <a:pt x="9" y="63"/>
                    <a:pt x="9" y="80"/>
                  </a:cubicBezTo>
                  <a:cubicBezTo>
                    <a:pt x="9" y="114"/>
                    <a:pt x="9" y="147"/>
                    <a:pt x="9" y="180"/>
                  </a:cubicBezTo>
                  <a:cubicBezTo>
                    <a:pt x="9" y="198"/>
                    <a:pt x="4" y="224"/>
                    <a:pt x="12" y="241"/>
                  </a:cubicBezTo>
                  <a:cubicBezTo>
                    <a:pt x="18" y="254"/>
                    <a:pt x="32" y="264"/>
                    <a:pt x="42" y="274"/>
                  </a:cubicBezTo>
                  <a:cubicBezTo>
                    <a:pt x="40" y="274"/>
                    <a:pt x="30" y="274"/>
                    <a:pt x="21" y="274"/>
                  </a:cubicBezTo>
                  <a:cubicBezTo>
                    <a:pt x="12" y="274"/>
                    <a:pt x="4" y="274"/>
                    <a:pt x="4" y="275"/>
                  </a:cubicBezTo>
                  <a:cubicBezTo>
                    <a:pt x="4" y="292"/>
                    <a:pt x="0" y="311"/>
                    <a:pt x="14" y="323"/>
                  </a:cubicBezTo>
                  <a:cubicBezTo>
                    <a:pt x="25" y="335"/>
                    <a:pt x="35" y="346"/>
                    <a:pt x="47" y="356"/>
                  </a:cubicBezTo>
                  <a:cubicBezTo>
                    <a:pt x="56" y="365"/>
                    <a:pt x="107" y="417"/>
                    <a:pt x="166" y="478"/>
                  </a:cubicBezTo>
                  <a:cubicBezTo>
                    <a:pt x="173" y="478"/>
                    <a:pt x="179" y="478"/>
                    <a:pt x="186" y="478"/>
                  </a:cubicBezTo>
                  <a:cubicBezTo>
                    <a:pt x="186" y="478"/>
                    <a:pt x="186" y="478"/>
                    <a:pt x="187" y="47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8"/>
                    <a:pt x="187" y="478"/>
                    <a:pt x="188" y="478"/>
                  </a:cubicBezTo>
                  <a:cubicBezTo>
                    <a:pt x="188" y="478"/>
                    <a:pt x="188" y="478"/>
                    <a:pt x="188" y="478"/>
                  </a:cubicBezTo>
                  <a:cubicBezTo>
                    <a:pt x="188" y="478"/>
                    <a:pt x="188" y="478"/>
                    <a:pt x="188" y="478"/>
                  </a:cubicBezTo>
                  <a:cubicBezTo>
                    <a:pt x="188" y="478"/>
                    <a:pt x="188" y="478"/>
                    <a:pt x="188" y="478"/>
                  </a:cubicBezTo>
                  <a:cubicBezTo>
                    <a:pt x="188" y="478"/>
                    <a:pt x="188" y="478"/>
                    <a:pt x="189" y="478"/>
                  </a:cubicBezTo>
                  <a:cubicBezTo>
                    <a:pt x="189" y="478"/>
                    <a:pt x="189" y="478"/>
                    <a:pt x="189" y="478"/>
                  </a:cubicBezTo>
                  <a:cubicBezTo>
                    <a:pt x="189" y="478"/>
                    <a:pt x="189" y="478"/>
                    <a:pt x="189" y="478"/>
                  </a:cubicBezTo>
                  <a:cubicBezTo>
                    <a:pt x="189" y="478"/>
                    <a:pt x="189" y="478"/>
                    <a:pt x="189" y="478"/>
                  </a:cubicBezTo>
                  <a:cubicBezTo>
                    <a:pt x="189" y="478"/>
                    <a:pt x="190" y="478"/>
                    <a:pt x="190" y="478"/>
                  </a:cubicBezTo>
                  <a:cubicBezTo>
                    <a:pt x="190" y="478"/>
                    <a:pt x="190" y="478"/>
                    <a:pt x="190" y="478"/>
                  </a:cubicBezTo>
                  <a:cubicBezTo>
                    <a:pt x="190" y="478"/>
                    <a:pt x="190" y="478"/>
                    <a:pt x="190" y="478"/>
                  </a:cubicBezTo>
                  <a:cubicBezTo>
                    <a:pt x="190" y="478"/>
                    <a:pt x="190" y="478"/>
                    <a:pt x="190" y="478"/>
                  </a:cubicBezTo>
                  <a:cubicBezTo>
                    <a:pt x="190" y="478"/>
                    <a:pt x="191" y="478"/>
                    <a:pt x="191" y="478"/>
                  </a:cubicBezTo>
                  <a:cubicBezTo>
                    <a:pt x="191" y="478"/>
                    <a:pt x="191" y="478"/>
                    <a:pt x="191" y="478"/>
                  </a:cubicBezTo>
                  <a:cubicBezTo>
                    <a:pt x="191" y="478"/>
                    <a:pt x="191" y="478"/>
                    <a:pt x="191" y="478"/>
                  </a:cubicBezTo>
                  <a:cubicBezTo>
                    <a:pt x="191" y="478"/>
                    <a:pt x="191" y="478"/>
                    <a:pt x="191" y="478"/>
                  </a:cubicBezTo>
                  <a:cubicBezTo>
                    <a:pt x="191" y="478"/>
                    <a:pt x="192" y="478"/>
                    <a:pt x="192" y="478"/>
                  </a:cubicBezTo>
                  <a:cubicBezTo>
                    <a:pt x="192" y="478"/>
                    <a:pt x="192" y="478"/>
                    <a:pt x="192" y="478"/>
                  </a:cubicBezTo>
                  <a:cubicBezTo>
                    <a:pt x="192" y="478"/>
                    <a:pt x="192" y="478"/>
                    <a:pt x="192" y="478"/>
                  </a:cubicBezTo>
                  <a:cubicBezTo>
                    <a:pt x="192" y="478"/>
                    <a:pt x="192" y="478"/>
                    <a:pt x="192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5" y="478"/>
                    <a:pt x="195" y="478"/>
                    <a:pt x="195" y="478"/>
                  </a:cubicBezTo>
                  <a:cubicBezTo>
                    <a:pt x="195" y="478"/>
                    <a:pt x="195" y="478"/>
                    <a:pt x="195" y="478"/>
                  </a:cubicBezTo>
                  <a:cubicBezTo>
                    <a:pt x="195" y="478"/>
                    <a:pt x="195" y="478"/>
                    <a:pt x="195" y="478"/>
                  </a:cubicBezTo>
                  <a:cubicBezTo>
                    <a:pt x="195" y="478"/>
                    <a:pt x="195" y="478"/>
                    <a:pt x="196" y="478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8"/>
                    <a:pt x="197" y="478"/>
                  </a:cubicBezTo>
                  <a:cubicBezTo>
                    <a:pt x="197" y="478"/>
                    <a:pt x="197" y="478"/>
                    <a:pt x="197" y="478"/>
                  </a:cubicBezTo>
                  <a:cubicBezTo>
                    <a:pt x="197" y="478"/>
                    <a:pt x="197" y="478"/>
                    <a:pt x="197" y="478"/>
                  </a:cubicBezTo>
                  <a:cubicBezTo>
                    <a:pt x="197" y="478"/>
                    <a:pt x="197" y="478"/>
                    <a:pt x="197" y="478"/>
                  </a:cubicBezTo>
                  <a:cubicBezTo>
                    <a:pt x="197" y="478"/>
                    <a:pt x="197" y="478"/>
                    <a:pt x="198" y="478"/>
                  </a:cubicBezTo>
                  <a:cubicBezTo>
                    <a:pt x="198" y="478"/>
                    <a:pt x="198" y="478"/>
                    <a:pt x="198" y="478"/>
                  </a:cubicBezTo>
                  <a:cubicBezTo>
                    <a:pt x="198" y="478"/>
                    <a:pt x="198" y="478"/>
                    <a:pt x="198" y="478"/>
                  </a:cubicBezTo>
                  <a:cubicBezTo>
                    <a:pt x="198" y="478"/>
                    <a:pt x="198" y="478"/>
                    <a:pt x="198" y="478"/>
                  </a:cubicBezTo>
                  <a:cubicBezTo>
                    <a:pt x="198" y="478"/>
                    <a:pt x="198" y="478"/>
                    <a:pt x="199" y="478"/>
                  </a:cubicBezTo>
                  <a:cubicBezTo>
                    <a:pt x="199" y="478"/>
                    <a:pt x="199" y="478"/>
                    <a:pt x="199" y="478"/>
                  </a:cubicBezTo>
                  <a:cubicBezTo>
                    <a:pt x="199" y="478"/>
                    <a:pt x="199" y="478"/>
                    <a:pt x="199" y="478"/>
                  </a:cubicBezTo>
                  <a:cubicBezTo>
                    <a:pt x="199" y="478"/>
                    <a:pt x="199" y="478"/>
                    <a:pt x="199" y="478"/>
                  </a:cubicBezTo>
                  <a:cubicBezTo>
                    <a:pt x="199" y="478"/>
                    <a:pt x="200" y="478"/>
                    <a:pt x="200" y="478"/>
                  </a:cubicBezTo>
                  <a:cubicBezTo>
                    <a:pt x="200" y="478"/>
                    <a:pt x="200" y="478"/>
                    <a:pt x="200" y="478"/>
                  </a:cubicBezTo>
                  <a:cubicBezTo>
                    <a:pt x="200" y="478"/>
                    <a:pt x="200" y="478"/>
                    <a:pt x="200" y="478"/>
                  </a:cubicBezTo>
                  <a:cubicBezTo>
                    <a:pt x="200" y="478"/>
                    <a:pt x="200" y="478"/>
                    <a:pt x="200" y="478"/>
                  </a:cubicBezTo>
                  <a:cubicBezTo>
                    <a:pt x="200" y="478"/>
                    <a:pt x="201" y="478"/>
                    <a:pt x="201" y="478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01" y="478"/>
                    <a:pt x="202" y="478"/>
                    <a:pt x="202" y="478"/>
                  </a:cubicBezTo>
                  <a:cubicBezTo>
                    <a:pt x="202" y="478"/>
                    <a:pt x="202" y="478"/>
                    <a:pt x="202" y="478"/>
                  </a:cubicBezTo>
                  <a:cubicBezTo>
                    <a:pt x="202" y="478"/>
                    <a:pt x="202" y="478"/>
                    <a:pt x="202" y="478"/>
                  </a:cubicBezTo>
                  <a:cubicBezTo>
                    <a:pt x="202" y="478"/>
                    <a:pt x="202" y="478"/>
                    <a:pt x="202" y="478"/>
                  </a:cubicBezTo>
                  <a:cubicBezTo>
                    <a:pt x="202" y="478"/>
                    <a:pt x="203" y="478"/>
                    <a:pt x="203" y="478"/>
                  </a:cubicBezTo>
                  <a:cubicBezTo>
                    <a:pt x="203" y="478"/>
                    <a:pt x="203" y="478"/>
                    <a:pt x="203" y="478"/>
                  </a:cubicBezTo>
                  <a:cubicBezTo>
                    <a:pt x="203" y="478"/>
                    <a:pt x="203" y="478"/>
                    <a:pt x="203" y="478"/>
                  </a:cubicBezTo>
                  <a:cubicBezTo>
                    <a:pt x="203" y="478"/>
                    <a:pt x="203" y="478"/>
                    <a:pt x="203" y="478"/>
                  </a:cubicBezTo>
                  <a:cubicBezTo>
                    <a:pt x="203" y="478"/>
                    <a:pt x="204" y="478"/>
                    <a:pt x="204" y="478"/>
                  </a:cubicBezTo>
                  <a:cubicBezTo>
                    <a:pt x="204" y="478"/>
                    <a:pt x="204" y="478"/>
                    <a:pt x="204" y="478"/>
                  </a:cubicBezTo>
                  <a:cubicBezTo>
                    <a:pt x="370" y="469"/>
                    <a:pt x="502" y="332"/>
                    <a:pt x="503" y="163"/>
                  </a:cubicBezTo>
                  <a:cubicBezTo>
                    <a:pt x="451" y="112"/>
                    <a:pt x="409" y="70"/>
                    <a:pt x="401" y="62"/>
                  </a:cubicBezTo>
                  <a:cubicBezTo>
                    <a:pt x="380" y="41"/>
                    <a:pt x="350" y="0"/>
                    <a:pt x="319" y="0"/>
                  </a:cubicBezTo>
                  <a:cubicBezTo>
                    <a:pt x="263" y="0"/>
                    <a:pt x="207" y="0"/>
                    <a:pt x="150" y="0"/>
                  </a:cubicBezTo>
                  <a:cubicBezTo>
                    <a:pt x="122" y="0"/>
                    <a:pt x="93" y="0"/>
                    <a:pt x="65" y="0"/>
                  </a:cubicBezTo>
                  <a:cubicBezTo>
                    <a:pt x="61" y="0"/>
                    <a:pt x="58" y="0"/>
                    <a:pt x="55" y="0"/>
                  </a:cubicBezTo>
                </a:path>
              </a:pathLst>
            </a:custGeom>
            <a:solidFill>
              <a:srgbClr val="CC9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5426" y="6334126"/>
              <a:ext cx="76200" cy="111125"/>
            </a:xfrm>
            <a:custGeom>
              <a:avLst/>
              <a:gdLst>
                <a:gd name="T0" fmla="*/ 50 w 55"/>
                <a:gd name="T1" fmla="*/ 36 h 81"/>
                <a:gd name="T2" fmla="*/ 35 w 55"/>
                <a:gd name="T3" fmla="*/ 30 h 81"/>
                <a:gd name="T4" fmla="*/ 34 w 55"/>
                <a:gd name="T5" fmla="*/ 30 h 81"/>
                <a:gd name="T6" fmla="*/ 34 w 55"/>
                <a:gd name="T7" fmla="*/ 30 h 81"/>
                <a:gd name="T8" fmla="*/ 34 w 55"/>
                <a:gd name="T9" fmla="*/ 25 h 81"/>
                <a:gd name="T10" fmla="*/ 44 w 55"/>
                <a:gd name="T11" fmla="*/ 28 h 81"/>
                <a:gd name="T12" fmla="*/ 50 w 55"/>
                <a:gd name="T13" fmla="*/ 28 h 81"/>
                <a:gd name="T14" fmla="*/ 50 w 55"/>
                <a:gd name="T15" fmla="*/ 13 h 81"/>
                <a:gd name="T16" fmla="*/ 40 w 55"/>
                <a:gd name="T17" fmla="*/ 10 h 81"/>
                <a:gd name="T18" fmla="*/ 35 w 55"/>
                <a:gd name="T19" fmla="*/ 9 h 81"/>
                <a:gd name="T20" fmla="*/ 35 w 55"/>
                <a:gd name="T21" fmla="*/ 0 h 81"/>
                <a:gd name="T22" fmla="*/ 20 w 55"/>
                <a:gd name="T23" fmla="*/ 0 h 81"/>
                <a:gd name="T24" fmla="*/ 20 w 55"/>
                <a:gd name="T25" fmla="*/ 9 h 81"/>
                <a:gd name="T26" fmla="*/ 6 w 55"/>
                <a:gd name="T27" fmla="*/ 15 h 81"/>
                <a:gd name="T28" fmla="*/ 0 w 55"/>
                <a:gd name="T29" fmla="*/ 27 h 81"/>
                <a:gd name="T30" fmla="*/ 6 w 55"/>
                <a:gd name="T31" fmla="*/ 39 h 81"/>
                <a:gd name="T32" fmla="*/ 16 w 55"/>
                <a:gd name="T33" fmla="*/ 44 h 81"/>
                <a:gd name="T34" fmla="*/ 19 w 55"/>
                <a:gd name="T35" fmla="*/ 44 h 81"/>
                <a:gd name="T36" fmla="*/ 20 w 55"/>
                <a:gd name="T37" fmla="*/ 45 h 81"/>
                <a:gd name="T38" fmla="*/ 20 w 55"/>
                <a:gd name="T39" fmla="*/ 51 h 81"/>
                <a:gd name="T40" fmla="*/ 15 w 55"/>
                <a:gd name="T41" fmla="*/ 50 h 81"/>
                <a:gd name="T42" fmla="*/ 8 w 55"/>
                <a:gd name="T43" fmla="*/ 47 h 81"/>
                <a:gd name="T44" fmla="*/ 1 w 55"/>
                <a:gd name="T45" fmla="*/ 47 h 81"/>
                <a:gd name="T46" fmla="*/ 1 w 55"/>
                <a:gd name="T47" fmla="*/ 62 h 81"/>
                <a:gd name="T48" fmla="*/ 13 w 55"/>
                <a:gd name="T49" fmla="*/ 66 h 81"/>
                <a:gd name="T50" fmla="*/ 20 w 55"/>
                <a:gd name="T51" fmla="*/ 67 h 81"/>
                <a:gd name="T52" fmla="*/ 20 w 55"/>
                <a:gd name="T53" fmla="*/ 81 h 81"/>
                <a:gd name="T54" fmla="*/ 35 w 55"/>
                <a:gd name="T55" fmla="*/ 81 h 81"/>
                <a:gd name="T56" fmla="*/ 35 w 55"/>
                <a:gd name="T57" fmla="*/ 66 h 81"/>
                <a:gd name="T58" fmla="*/ 48 w 55"/>
                <a:gd name="T59" fmla="*/ 61 h 81"/>
                <a:gd name="T60" fmla="*/ 48 w 55"/>
                <a:gd name="T61" fmla="*/ 61 h 81"/>
                <a:gd name="T62" fmla="*/ 55 w 55"/>
                <a:gd name="T63" fmla="*/ 47 h 81"/>
                <a:gd name="T64" fmla="*/ 50 w 55"/>
                <a:gd name="T65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81">
                  <a:moveTo>
                    <a:pt x="50" y="36"/>
                  </a:moveTo>
                  <a:cubicBezTo>
                    <a:pt x="47" y="34"/>
                    <a:pt x="42" y="31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8" y="25"/>
                    <a:pt x="40" y="27"/>
                    <a:pt x="44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2"/>
                    <a:pt x="44" y="11"/>
                    <a:pt x="40" y="10"/>
                  </a:cubicBezTo>
                  <a:cubicBezTo>
                    <a:pt x="38" y="10"/>
                    <a:pt x="37" y="10"/>
                    <a:pt x="35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4" y="11"/>
                    <a:pt x="10" y="12"/>
                    <a:pt x="6" y="15"/>
                  </a:cubicBezTo>
                  <a:cubicBezTo>
                    <a:pt x="2" y="18"/>
                    <a:pt x="0" y="22"/>
                    <a:pt x="0" y="27"/>
                  </a:cubicBezTo>
                  <a:cubicBezTo>
                    <a:pt x="0" y="32"/>
                    <a:pt x="2" y="37"/>
                    <a:pt x="6" y="39"/>
                  </a:cubicBezTo>
                  <a:cubicBezTo>
                    <a:pt x="8" y="41"/>
                    <a:pt x="12" y="43"/>
                    <a:pt x="16" y="44"/>
                  </a:cubicBezTo>
                  <a:cubicBezTo>
                    <a:pt x="17" y="44"/>
                    <a:pt x="18" y="44"/>
                    <a:pt x="19" y="44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8" y="51"/>
                    <a:pt x="17" y="51"/>
                    <a:pt x="15" y="50"/>
                  </a:cubicBezTo>
                  <a:cubicBezTo>
                    <a:pt x="12" y="49"/>
                    <a:pt x="10" y="48"/>
                    <a:pt x="8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4" y="64"/>
                    <a:pt x="8" y="65"/>
                    <a:pt x="13" y="66"/>
                  </a:cubicBezTo>
                  <a:cubicBezTo>
                    <a:pt x="15" y="66"/>
                    <a:pt x="17" y="66"/>
                    <a:pt x="20" y="6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40" y="65"/>
                    <a:pt x="45" y="63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52" y="57"/>
                    <a:pt x="55" y="52"/>
                    <a:pt x="55" y="47"/>
                  </a:cubicBezTo>
                  <a:cubicBezTo>
                    <a:pt x="55" y="43"/>
                    <a:pt x="53" y="39"/>
                    <a:pt x="5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36688" y="6292851"/>
              <a:ext cx="193675" cy="192088"/>
            </a:xfrm>
            <a:custGeom>
              <a:avLst/>
              <a:gdLst>
                <a:gd name="T0" fmla="*/ 70 w 141"/>
                <a:gd name="T1" fmla="*/ 0 h 141"/>
                <a:gd name="T2" fmla="*/ 0 w 141"/>
                <a:gd name="T3" fmla="*/ 70 h 141"/>
                <a:gd name="T4" fmla="*/ 70 w 141"/>
                <a:gd name="T5" fmla="*/ 141 h 141"/>
                <a:gd name="T6" fmla="*/ 141 w 141"/>
                <a:gd name="T7" fmla="*/ 70 h 141"/>
                <a:gd name="T8" fmla="*/ 70 w 141"/>
                <a:gd name="T9" fmla="*/ 0 h 141"/>
                <a:gd name="T10" fmla="*/ 70 w 141"/>
                <a:gd name="T11" fmla="*/ 127 h 141"/>
                <a:gd name="T12" fmla="*/ 14 w 141"/>
                <a:gd name="T13" fmla="*/ 70 h 141"/>
                <a:gd name="T14" fmla="*/ 70 w 141"/>
                <a:gd name="T15" fmla="*/ 13 h 141"/>
                <a:gd name="T16" fmla="*/ 127 w 141"/>
                <a:gd name="T17" fmla="*/ 70 h 141"/>
                <a:gd name="T18" fmla="*/ 70 w 141"/>
                <a:gd name="T19" fmla="*/ 1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1">
                  <a:moveTo>
                    <a:pt x="70" y="0"/>
                  </a:moveTo>
                  <a:cubicBezTo>
                    <a:pt x="31" y="0"/>
                    <a:pt x="0" y="31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110" y="141"/>
                    <a:pt x="141" y="109"/>
                    <a:pt x="141" y="70"/>
                  </a:cubicBezTo>
                  <a:cubicBezTo>
                    <a:pt x="141" y="31"/>
                    <a:pt x="110" y="0"/>
                    <a:pt x="70" y="0"/>
                  </a:cubicBezTo>
                  <a:close/>
                  <a:moveTo>
                    <a:pt x="70" y="127"/>
                  </a:moveTo>
                  <a:cubicBezTo>
                    <a:pt x="39" y="127"/>
                    <a:pt x="14" y="102"/>
                    <a:pt x="14" y="70"/>
                  </a:cubicBezTo>
                  <a:cubicBezTo>
                    <a:pt x="14" y="39"/>
                    <a:pt x="39" y="13"/>
                    <a:pt x="70" y="13"/>
                  </a:cubicBezTo>
                  <a:cubicBezTo>
                    <a:pt x="102" y="13"/>
                    <a:pt x="127" y="39"/>
                    <a:pt x="127" y="70"/>
                  </a:cubicBezTo>
                  <a:cubicBezTo>
                    <a:pt x="127" y="102"/>
                    <a:pt x="102" y="127"/>
                    <a:pt x="7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95401" y="6210301"/>
              <a:ext cx="476250" cy="357188"/>
            </a:xfrm>
            <a:custGeom>
              <a:avLst/>
              <a:gdLst>
                <a:gd name="T0" fmla="*/ 34 w 349"/>
                <a:gd name="T1" fmla="*/ 261 h 261"/>
                <a:gd name="T2" fmla="*/ 315 w 349"/>
                <a:gd name="T3" fmla="*/ 261 h 261"/>
                <a:gd name="T4" fmla="*/ 349 w 349"/>
                <a:gd name="T5" fmla="*/ 228 h 261"/>
                <a:gd name="T6" fmla="*/ 349 w 349"/>
                <a:gd name="T7" fmla="*/ 33 h 261"/>
                <a:gd name="T8" fmla="*/ 315 w 349"/>
                <a:gd name="T9" fmla="*/ 0 h 261"/>
                <a:gd name="T10" fmla="*/ 34 w 349"/>
                <a:gd name="T11" fmla="*/ 0 h 261"/>
                <a:gd name="T12" fmla="*/ 0 w 349"/>
                <a:gd name="T13" fmla="*/ 33 h 261"/>
                <a:gd name="T14" fmla="*/ 0 w 349"/>
                <a:gd name="T15" fmla="*/ 228 h 261"/>
                <a:gd name="T16" fmla="*/ 34 w 349"/>
                <a:gd name="T17" fmla="*/ 261 h 261"/>
                <a:gd name="T18" fmla="*/ 35 w 349"/>
                <a:gd name="T19" fmla="*/ 33 h 261"/>
                <a:gd name="T20" fmla="*/ 314 w 349"/>
                <a:gd name="T21" fmla="*/ 33 h 261"/>
                <a:gd name="T22" fmla="*/ 314 w 349"/>
                <a:gd name="T23" fmla="*/ 227 h 261"/>
                <a:gd name="T24" fmla="*/ 35 w 349"/>
                <a:gd name="T25" fmla="*/ 227 h 261"/>
                <a:gd name="T26" fmla="*/ 35 w 349"/>
                <a:gd name="T27" fmla="*/ 3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9" h="261">
                  <a:moveTo>
                    <a:pt x="34" y="261"/>
                  </a:moveTo>
                  <a:cubicBezTo>
                    <a:pt x="315" y="261"/>
                    <a:pt x="315" y="261"/>
                    <a:pt x="315" y="261"/>
                  </a:cubicBezTo>
                  <a:cubicBezTo>
                    <a:pt x="334" y="261"/>
                    <a:pt x="349" y="246"/>
                    <a:pt x="349" y="228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15"/>
                    <a:pt x="334" y="0"/>
                    <a:pt x="31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46"/>
                    <a:pt x="15" y="261"/>
                    <a:pt x="34" y="261"/>
                  </a:cubicBezTo>
                  <a:close/>
                  <a:moveTo>
                    <a:pt x="35" y="33"/>
                  </a:moveTo>
                  <a:cubicBezTo>
                    <a:pt x="314" y="33"/>
                    <a:pt x="314" y="33"/>
                    <a:pt x="314" y="33"/>
                  </a:cubicBezTo>
                  <a:cubicBezTo>
                    <a:pt x="314" y="227"/>
                    <a:pt x="314" y="227"/>
                    <a:pt x="314" y="227"/>
                  </a:cubicBezTo>
                  <a:cubicBezTo>
                    <a:pt x="35" y="227"/>
                    <a:pt x="35" y="227"/>
                    <a:pt x="35" y="227"/>
                  </a:cubicBezTo>
                  <a:lnTo>
                    <a:pt x="3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87463" y="6584951"/>
              <a:ext cx="492125" cy="69850"/>
            </a:xfrm>
            <a:custGeom>
              <a:avLst/>
              <a:gdLst>
                <a:gd name="T0" fmla="*/ 0 w 359"/>
                <a:gd name="T1" fmla="*/ 0 h 51"/>
                <a:gd name="T2" fmla="*/ 0 w 359"/>
                <a:gd name="T3" fmla="*/ 32 h 51"/>
                <a:gd name="T4" fmla="*/ 20 w 359"/>
                <a:gd name="T5" fmla="*/ 51 h 51"/>
                <a:gd name="T6" fmla="*/ 339 w 359"/>
                <a:gd name="T7" fmla="*/ 51 h 51"/>
                <a:gd name="T8" fmla="*/ 359 w 359"/>
                <a:gd name="T9" fmla="*/ 32 h 51"/>
                <a:gd name="T10" fmla="*/ 359 w 359"/>
                <a:gd name="T11" fmla="*/ 0 h 51"/>
                <a:gd name="T12" fmla="*/ 0 w 359"/>
                <a:gd name="T13" fmla="*/ 0 h 51"/>
                <a:gd name="T14" fmla="*/ 199 w 359"/>
                <a:gd name="T15" fmla="*/ 37 h 51"/>
                <a:gd name="T16" fmla="*/ 160 w 359"/>
                <a:gd name="T17" fmla="*/ 37 h 51"/>
                <a:gd name="T18" fmla="*/ 148 w 359"/>
                <a:gd name="T19" fmla="*/ 25 h 51"/>
                <a:gd name="T20" fmla="*/ 160 w 359"/>
                <a:gd name="T21" fmla="*/ 14 h 51"/>
                <a:gd name="T22" fmla="*/ 199 w 359"/>
                <a:gd name="T23" fmla="*/ 14 h 51"/>
                <a:gd name="T24" fmla="*/ 211 w 359"/>
                <a:gd name="T25" fmla="*/ 25 h 51"/>
                <a:gd name="T26" fmla="*/ 199 w 359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51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42"/>
                    <a:pt x="9" y="51"/>
                    <a:pt x="20" y="51"/>
                  </a:cubicBezTo>
                  <a:cubicBezTo>
                    <a:pt x="339" y="51"/>
                    <a:pt x="339" y="51"/>
                    <a:pt x="339" y="51"/>
                  </a:cubicBezTo>
                  <a:cubicBezTo>
                    <a:pt x="350" y="51"/>
                    <a:pt x="359" y="42"/>
                    <a:pt x="359" y="32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0" y="0"/>
                  </a:lnTo>
                  <a:close/>
                  <a:moveTo>
                    <a:pt x="199" y="37"/>
                  </a:moveTo>
                  <a:cubicBezTo>
                    <a:pt x="160" y="37"/>
                    <a:pt x="160" y="37"/>
                    <a:pt x="160" y="37"/>
                  </a:cubicBezTo>
                  <a:cubicBezTo>
                    <a:pt x="153" y="37"/>
                    <a:pt x="148" y="32"/>
                    <a:pt x="148" y="25"/>
                  </a:cubicBezTo>
                  <a:cubicBezTo>
                    <a:pt x="148" y="19"/>
                    <a:pt x="153" y="14"/>
                    <a:pt x="160" y="14"/>
                  </a:cubicBezTo>
                  <a:cubicBezTo>
                    <a:pt x="199" y="14"/>
                    <a:pt x="199" y="14"/>
                    <a:pt x="199" y="14"/>
                  </a:cubicBezTo>
                  <a:cubicBezTo>
                    <a:pt x="206" y="14"/>
                    <a:pt x="211" y="19"/>
                    <a:pt x="211" y="25"/>
                  </a:cubicBezTo>
                  <a:cubicBezTo>
                    <a:pt x="211" y="32"/>
                    <a:pt x="206" y="37"/>
                    <a:pt x="199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Group 179出自【趣你的PPT】(微信:qunideppt)：最优质的PPT资源库出自【趣你的PPT】(微信:qunideppt)：最优质的PPT资源库"/>
          <p:cNvGrpSpPr/>
          <p:nvPr/>
        </p:nvGrpSpPr>
        <p:grpSpPr>
          <a:xfrm>
            <a:off x="7746919" y="3486402"/>
            <a:ext cx="833261" cy="831732"/>
            <a:chOff x="2365376" y="6000751"/>
            <a:chExt cx="865188" cy="863600"/>
          </a:xfrm>
        </p:grpSpPr>
        <p:sp>
          <p:nvSpPr>
            <p:cNvPr id="1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6000751"/>
              <a:ext cx="865188" cy="863600"/>
            </a:xfrm>
            <a:prstGeom prst="ellipse">
              <a:avLst/>
            </a:prstGeom>
            <a:solidFill>
              <a:srgbClr val="4373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38413" y="6207126"/>
              <a:ext cx="692150" cy="657225"/>
            </a:xfrm>
            <a:custGeom>
              <a:avLst/>
              <a:gdLst>
                <a:gd name="T0" fmla="*/ 258 w 506"/>
                <a:gd name="T1" fmla="*/ 0 h 481"/>
                <a:gd name="T2" fmla="*/ 222 w 506"/>
                <a:gd name="T3" fmla="*/ 2 h 481"/>
                <a:gd name="T4" fmla="*/ 89 w 506"/>
                <a:gd name="T5" fmla="*/ 2 h 481"/>
                <a:gd name="T6" fmla="*/ 39 w 506"/>
                <a:gd name="T7" fmla="*/ 2 h 481"/>
                <a:gd name="T8" fmla="*/ 25 w 506"/>
                <a:gd name="T9" fmla="*/ 1 h 481"/>
                <a:gd name="T10" fmla="*/ 13 w 506"/>
                <a:gd name="T11" fmla="*/ 4 h 481"/>
                <a:gd name="T12" fmla="*/ 8 w 506"/>
                <a:gd name="T13" fmla="*/ 71 h 481"/>
                <a:gd name="T14" fmla="*/ 8 w 506"/>
                <a:gd name="T15" fmla="*/ 307 h 481"/>
                <a:gd name="T16" fmla="*/ 64 w 506"/>
                <a:gd name="T17" fmla="*/ 378 h 481"/>
                <a:gd name="T18" fmla="*/ 164 w 506"/>
                <a:gd name="T19" fmla="*/ 480 h 481"/>
                <a:gd name="T20" fmla="*/ 190 w 506"/>
                <a:gd name="T21" fmla="*/ 481 h 481"/>
                <a:gd name="T22" fmla="*/ 506 w 506"/>
                <a:gd name="T23" fmla="*/ 165 h 481"/>
                <a:gd name="T24" fmla="*/ 506 w 506"/>
                <a:gd name="T25" fmla="*/ 165 h 481"/>
                <a:gd name="T26" fmla="*/ 506 w 506"/>
                <a:gd name="T27" fmla="*/ 160 h 481"/>
                <a:gd name="T28" fmla="*/ 422 w 506"/>
                <a:gd name="T29" fmla="*/ 77 h 481"/>
                <a:gd name="T30" fmla="*/ 404 w 506"/>
                <a:gd name="T31" fmla="*/ 60 h 481"/>
                <a:gd name="T32" fmla="*/ 385 w 506"/>
                <a:gd name="T33" fmla="*/ 48 h 481"/>
                <a:gd name="T34" fmla="*/ 355 w 506"/>
                <a:gd name="T35" fmla="*/ 74 h 481"/>
                <a:gd name="T36" fmla="*/ 289 w 506"/>
                <a:gd name="T37" fmla="*/ 9 h 481"/>
                <a:gd name="T38" fmla="*/ 258 w 506"/>
                <a:gd name="T3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6" h="481">
                  <a:moveTo>
                    <a:pt x="258" y="0"/>
                  </a:moveTo>
                  <a:cubicBezTo>
                    <a:pt x="245" y="0"/>
                    <a:pt x="230" y="2"/>
                    <a:pt x="222" y="2"/>
                  </a:cubicBezTo>
                  <a:cubicBezTo>
                    <a:pt x="178" y="2"/>
                    <a:pt x="134" y="2"/>
                    <a:pt x="89" y="2"/>
                  </a:cubicBezTo>
                  <a:cubicBezTo>
                    <a:pt x="73" y="2"/>
                    <a:pt x="56" y="2"/>
                    <a:pt x="39" y="2"/>
                  </a:cubicBezTo>
                  <a:cubicBezTo>
                    <a:pt x="35" y="2"/>
                    <a:pt x="30" y="1"/>
                    <a:pt x="25" y="1"/>
                  </a:cubicBezTo>
                  <a:cubicBezTo>
                    <a:pt x="20" y="1"/>
                    <a:pt x="16" y="2"/>
                    <a:pt x="13" y="4"/>
                  </a:cubicBezTo>
                  <a:cubicBezTo>
                    <a:pt x="0" y="11"/>
                    <a:pt x="8" y="60"/>
                    <a:pt x="8" y="71"/>
                  </a:cubicBezTo>
                  <a:cubicBezTo>
                    <a:pt x="8" y="150"/>
                    <a:pt x="8" y="228"/>
                    <a:pt x="8" y="307"/>
                  </a:cubicBezTo>
                  <a:cubicBezTo>
                    <a:pt x="8" y="332"/>
                    <a:pt x="45" y="362"/>
                    <a:pt x="64" y="378"/>
                  </a:cubicBezTo>
                  <a:cubicBezTo>
                    <a:pt x="72" y="387"/>
                    <a:pt x="115" y="431"/>
                    <a:pt x="164" y="480"/>
                  </a:cubicBezTo>
                  <a:cubicBezTo>
                    <a:pt x="173" y="481"/>
                    <a:pt x="181" y="481"/>
                    <a:pt x="190" y="481"/>
                  </a:cubicBezTo>
                  <a:cubicBezTo>
                    <a:pt x="365" y="481"/>
                    <a:pt x="506" y="340"/>
                    <a:pt x="506" y="165"/>
                  </a:cubicBezTo>
                  <a:cubicBezTo>
                    <a:pt x="506" y="165"/>
                    <a:pt x="506" y="165"/>
                    <a:pt x="506" y="165"/>
                  </a:cubicBezTo>
                  <a:cubicBezTo>
                    <a:pt x="506" y="163"/>
                    <a:pt x="506" y="162"/>
                    <a:pt x="506" y="160"/>
                  </a:cubicBezTo>
                  <a:cubicBezTo>
                    <a:pt x="461" y="116"/>
                    <a:pt x="426" y="81"/>
                    <a:pt x="422" y="77"/>
                  </a:cubicBezTo>
                  <a:cubicBezTo>
                    <a:pt x="417" y="71"/>
                    <a:pt x="410" y="65"/>
                    <a:pt x="404" y="60"/>
                  </a:cubicBezTo>
                  <a:cubicBezTo>
                    <a:pt x="397" y="51"/>
                    <a:pt x="391" y="48"/>
                    <a:pt x="385" y="48"/>
                  </a:cubicBezTo>
                  <a:cubicBezTo>
                    <a:pt x="374" y="48"/>
                    <a:pt x="365" y="60"/>
                    <a:pt x="355" y="74"/>
                  </a:cubicBezTo>
                  <a:cubicBezTo>
                    <a:pt x="331" y="54"/>
                    <a:pt x="312" y="29"/>
                    <a:pt x="289" y="9"/>
                  </a:cubicBezTo>
                  <a:cubicBezTo>
                    <a:pt x="283" y="2"/>
                    <a:pt x="271" y="0"/>
                    <a:pt x="258" y="0"/>
                  </a:cubicBezTo>
                </a:path>
              </a:pathLst>
            </a:custGeom>
            <a:solidFill>
              <a:srgbClr val="365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4651" y="6265863"/>
              <a:ext cx="171450" cy="220663"/>
            </a:xfrm>
            <a:custGeom>
              <a:avLst/>
              <a:gdLst>
                <a:gd name="T0" fmla="*/ 119 w 126"/>
                <a:gd name="T1" fmla="*/ 7 h 162"/>
                <a:gd name="T2" fmla="*/ 115 w 126"/>
                <a:gd name="T3" fmla="*/ 4 h 162"/>
                <a:gd name="T4" fmla="*/ 97 w 126"/>
                <a:gd name="T5" fmla="*/ 8 h 162"/>
                <a:gd name="T6" fmla="*/ 1 w 126"/>
                <a:gd name="T7" fmla="*/ 137 h 162"/>
                <a:gd name="T8" fmla="*/ 0 w 126"/>
                <a:gd name="T9" fmla="*/ 139 h 162"/>
                <a:gd name="T10" fmla="*/ 7 w 126"/>
                <a:gd name="T11" fmla="*/ 141 h 162"/>
                <a:gd name="T12" fmla="*/ 28 w 126"/>
                <a:gd name="T13" fmla="*/ 156 h 162"/>
                <a:gd name="T14" fmla="*/ 32 w 126"/>
                <a:gd name="T15" fmla="*/ 162 h 162"/>
                <a:gd name="T16" fmla="*/ 33 w 126"/>
                <a:gd name="T17" fmla="*/ 160 h 162"/>
                <a:gd name="T18" fmla="*/ 122 w 126"/>
                <a:gd name="T19" fmla="*/ 25 h 162"/>
                <a:gd name="T20" fmla="*/ 119 w 126"/>
                <a:gd name="T2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62">
                  <a:moveTo>
                    <a:pt x="119" y="7"/>
                  </a:moveTo>
                  <a:cubicBezTo>
                    <a:pt x="118" y="6"/>
                    <a:pt x="117" y="5"/>
                    <a:pt x="115" y="4"/>
                  </a:cubicBezTo>
                  <a:cubicBezTo>
                    <a:pt x="110" y="0"/>
                    <a:pt x="102" y="2"/>
                    <a:pt x="97" y="8"/>
                  </a:cubicBezTo>
                  <a:cubicBezTo>
                    <a:pt x="65" y="51"/>
                    <a:pt x="33" y="94"/>
                    <a:pt x="1" y="137"/>
                  </a:cubicBezTo>
                  <a:cubicBezTo>
                    <a:pt x="1" y="138"/>
                    <a:pt x="0" y="139"/>
                    <a:pt x="0" y="139"/>
                  </a:cubicBezTo>
                  <a:cubicBezTo>
                    <a:pt x="2" y="139"/>
                    <a:pt x="5" y="140"/>
                    <a:pt x="7" y="141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30" y="157"/>
                    <a:pt x="31" y="159"/>
                    <a:pt x="32" y="162"/>
                  </a:cubicBezTo>
                  <a:cubicBezTo>
                    <a:pt x="32" y="161"/>
                    <a:pt x="33" y="160"/>
                    <a:pt x="33" y="160"/>
                  </a:cubicBezTo>
                  <a:cubicBezTo>
                    <a:pt x="63" y="115"/>
                    <a:pt x="92" y="70"/>
                    <a:pt x="122" y="25"/>
                  </a:cubicBezTo>
                  <a:cubicBezTo>
                    <a:pt x="126" y="19"/>
                    <a:pt x="125" y="11"/>
                    <a:pt x="11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47976" y="6462713"/>
              <a:ext cx="104775" cy="128588"/>
            </a:xfrm>
            <a:custGeom>
              <a:avLst/>
              <a:gdLst>
                <a:gd name="T0" fmla="*/ 73 w 76"/>
                <a:gd name="T1" fmla="*/ 16 h 94"/>
                <a:gd name="T2" fmla="*/ 52 w 76"/>
                <a:gd name="T3" fmla="*/ 1 h 94"/>
                <a:gd name="T4" fmla="*/ 46 w 76"/>
                <a:gd name="T5" fmla="*/ 1 h 94"/>
                <a:gd name="T6" fmla="*/ 9 w 76"/>
                <a:gd name="T7" fmla="*/ 24 h 94"/>
                <a:gd name="T8" fmla="*/ 7 w 76"/>
                <a:gd name="T9" fmla="*/ 30 h 94"/>
                <a:gd name="T10" fmla="*/ 1 w 76"/>
                <a:gd name="T11" fmla="*/ 87 h 94"/>
                <a:gd name="T12" fmla="*/ 3 w 76"/>
                <a:gd name="T13" fmla="*/ 93 h 94"/>
                <a:gd name="T14" fmla="*/ 10 w 76"/>
                <a:gd name="T15" fmla="*/ 93 h 94"/>
                <a:gd name="T16" fmla="*/ 61 w 76"/>
                <a:gd name="T17" fmla="*/ 68 h 94"/>
                <a:gd name="T18" fmla="*/ 66 w 76"/>
                <a:gd name="T19" fmla="*/ 64 h 94"/>
                <a:gd name="T20" fmla="*/ 75 w 76"/>
                <a:gd name="T21" fmla="*/ 21 h 94"/>
                <a:gd name="T22" fmla="*/ 73 w 76"/>
                <a:gd name="T23" fmla="*/ 16 h 94"/>
                <a:gd name="T24" fmla="*/ 56 w 76"/>
                <a:gd name="T25" fmla="*/ 58 h 94"/>
                <a:gd name="T26" fmla="*/ 24 w 76"/>
                <a:gd name="T27" fmla="*/ 71 h 94"/>
                <a:gd name="T28" fmla="*/ 22 w 76"/>
                <a:gd name="T29" fmla="*/ 72 h 94"/>
                <a:gd name="T30" fmla="*/ 39 w 76"/>
                <a:gd name="T31" fmla="*/ 47 h 94"/>
                <a:gd name="T32" fmla="*/ 45 w 76"/>
                <a:gd name="T33" fmla="*/ 44 h 94"/>
                <a:gd name="T34" fmla="*/ 44 w 76"/>
                <a:gd name="T35" fmla="*/ 35 h 94"/>
                <a:gd name="T36" fmla="*/ 34 w 76"/>
                <a:gd name="T37" fmla="*/ 37 h 94"/>
                <a:gd name="T38" fmla="*/ 34 w 76"/>
                <a:gd name="T39" fmla="*/ 43 h 94"/>
                <a:gd name="T40" fmla="*/ 17 w 76"/>
                <a:gd name="T41" fmla="*/ 68 h 94"/>
                <a:gd name="T42" fmla="*/ 17 w 76"/>
                <a:gd name="T43" fmla="*/ 66 h 94"/>
                <a:gd name="T44" fmla="*/ 18 w 76"/>
                <a:gd name="T45" fmla="*/ 31 h 94"/>
                <a:gd name="T46" fmla="*/ 49 w 76"/>
                <a:gd name="T47" fmla="*/ 12 h 94"/>
                <a:gd name="T48" fmla="*/ 64 w 76"/>
                <a:gd name="T49" fmla="*/ 23 h 94"/>
                <a:gd name="T50" fmla="*/ 56 w 76"/>
                <a:gd name="T51" fmla="*/ 5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94">
                  <a:moveTo>
                    <a:pt x="73" y="16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50" y="0"/>
                    <a:pt x="48" y="0"/>
                    <a:pt x="46" y="1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7" y="25"/>
                    <a:pt x="6" y="27"/>
                    <a:pt x="7" y="30"/>
                  </a:cubicBezTo>
                  <a:cubicBezTo>
                    <a:pt x="11" y="44"/>
                    <a:pt x="4" y="76"/>
                    <a:pt x="1" y="87"/>
                  </a:cubicBezTo>
                  <a:cubicBezTo>
                    <a:pt x="0" y="89"/>
                    <a:pt x="1" y="92"/>
                    <a:pt x="3" y="93"/>
                  </a:cubicBezTo>
                  <a:cubicBezTo>
                    <a:pt x="5" y="94"/>
                    <a:pt x="8" y="94"/>
                    <a:pt x="10" y="93"/>
                  </a:cubicBezTo>
                  <a:cubicBezTo>
                    <a:pt x="19" y="86"/>
                    <a:pt x="46" y="69"/>
                    <a:pt x="61" y="68"/>
                  </a:cubicBezTo>
                  <a:cubicBezTo>
                    <a:pt x="64" y="68"/>
                    <a:pt x="66" y="66"/>
                    <a:pt x="66" y="64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19"/>
                    <a:pt x="75" y="17"/>
                    <a:pt x="73" y="16"/>
                  </a:cubicBezTo>
                  <a:close/>
                  <a:moveTo>
                    <a:pt x="56" y="58"/>
                  </a:moveTo>
                  <a:cubicBezTo>
                    <a:pt x="48" y="59"/>
                    <a:pt x="37" y="64"/>
                    <a:pt x="24" y="71"/>
                  </a:cubicBezTo>
                  <a:cubicBezTo>
                    <a:pt x="23" y="71"/>
                    <a:pt x="23" y="72"/>
                    <a:pt x="22" y="72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2" y="47"/>
                    <a:pt x="44" y="46"/>
                    <a:pt x="45" y="44"/>
                  </a:cubicBezTo>
                  <a:cubicBezTo>
                    <a:pt x="47" y="41"/>
                    <a:pt x="47" y="37"/>
                    <a:pt x="44" y="35"/>
                  </a:cubicBezTo>
                  <a:cubicBezTo>
                    <a:pt x="41" y="33"/>
                    <a:pt x="36" y="34"/>
                    <a:pt x="34" y="37"/>
                  </a:cubicBezTo>
                  <a:cubicBezTo>
                    <a:pt x="33" y="39"/>
                    <a:pt x="33" y="41"/>
                    <a:pt x="34" y="4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7"/>
                    <a:pt x="17" y="67"/>
                    <a:pt x="17" y="66"/>
                  </a:cubicBezTo>
                  <a:cubicBezTo>
                    <a:pt x="19" y="51"/>
                    <a:pt x="20" y="39"/>
                    <a:pt x="18" y="3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64" y="23"/>
                    <a:pt x="64" y="23"/>
                    <a:pt x="64" y="23"/>
                  </a:cubicBezTo>
                  <a:lnTo>
                    <a:pt x="56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49526" y="6208713"/>
              <a:ext cx="384175" cy="446088"/>
            </a:xfrm>
            <a:custGeom>
              <a:avLst/>
              <a:gdLst>
                <a:gd name="T0" fmla="*/ 270 w 281"/>
                <a:gd name="T1" fmla="*/ 276 h 326"/>
                <a:gd name="T2" fmla="*/ 259 w 281"/>
                <a:gd name="T3" fmla="*/ 287 h 326"/>
                <a:gd name="T4" fmla="*/ 259 w 281"/>
                <a:gd name="T5" fmla="*/ 304 h 326"/>
                <a:gd name="T6" fmla="*/ 22 w 281"/>
                <a:gd name="T7" fmla="*/ 304 h 326"/>
                <a:gd name="T8" fmla="*/ 22 w 281"/>
                <a:gd name="T9" fmla="*/ 22 h 326"/>
                <a:gd name="T10" fmla="*/ 259 w 281"/>
                <a:gd name="T11" fmla="*/ 22 h 326"/>
                <a:gd name="T12" fmla="*/ 259 w 281"/>
                <a:gd name="T13" fmla="*/ 140 h 326"/>
                <a:gd name="T14" fmla="*/ 270 w 281"/>
                <a:gd name="T15" fmla="*/ 151 h 326"/>
                <a:gd name="T16" fmla="*/ 281 w 281"/>
                <a:gd name="T17" fmla="*/ 140 h 326"/>
                <a:gd name="T18" fmla="*/ 281 w 281"/>
                <a:gd name="T19" fmla="*/ 11 h 326"/>
                <a:gd name="T20" fmla="*/ 270 w 281"/>
                <a:gd name="T21" fmla="*/ 0 h 326"/>
                <a:gd name="T22" fmla="*/ 11 w 281"/>
                <a:gd name="T23" fmla="*/ 0 h 326"/>
                <a:gd name="T24" fmla="*/ 0 w 281"/>
                <a:gd name="T25" fmla="*/ 11 h 326"/>
                <a:gd name="T26" fmla="*/ 0 w 281"/>
                <a:gd name="T27" fmla="*/ 315 h 326"/>
                <a:gd name="T28" fmla="*/ 11 w 281"/>
                <a:gd name="T29" fmla="*/ 326 h 326"/>
                <a:gd name="T30" fmla="*/ 270 w 281"/>
                <a:gd name="T31" fmla="*/ 326 h 326"/>
                <a:gd name="T32" fmla="*/ 281 w 281"/>
                <a:gd name="T33" fmla="*/ 315 h 326"/>
                <a:gd name="T34" fmla="*/ 281 w 281"/>
                <a:gd name="T35" fmla="*/ 287 h 326"/>
                <a:gd name="T36" fmla="*/ 270 w 281"/>
                <a:gd name="T37" fmla="*/ 27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326">
                  <a:moveTo>
                    <a:pt x="270" y="276"/>
                  </a:moveTo>
                  <a:cubicBezTo>
                    <a:pt x="264" y="276"/>
                    <a:pt x="259" y="281"/>
                    <a:pt x="259" y="287"/>
                  </a:cubicBezTo>
                  <a:cubicBezTo>
                    <a:pt x="259" y="304"/>
                    <a:pt x="259" y="304"/>
                    <a:pt x="259" y="304"/>
                  </a:cubicBezTo>
                  <a:cubicBezTo>
                    <a:pt x="22" y="304"/>
                    <a:pt x="22" y="304"/>
                    <a:pt x="22" y="30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6"/>
                    <a:pt x="264" y="151"/>
                    <a:pt x="270" y="151"/>
                  </a:cubicBezTo>
                  <a:cubicBezTo>
                    <a:pt x="276" y="151"/>
                    <a:pt x="281" y="146"/>
                    <a:pt x="281" y="140"/>
                  </a:cubicBezTo>
                  <a:cubicBezTo>
                    <a:pt x="281" y="11"/>
                    <a:pt x="281" y="11"/>
                    <a:pt x="281" y="11"/>
                  </a:cubicBezTo>
                  <a:cubicBezTo>
                    <a:pt x="281" y="5"/>
                    <a:pt x="276" y="0"/>
                    <a:pt x="27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21"/>
                    <a:pt x="5" y="326"/>
                    <a:pt x="11" y="326"/>
                  </a:cubicBezTo>
                  <a:cubicBezTo>
                    <a:pt x="270" y="326"/>
                    <a:pt x="270" y="326"/>
                    <a:pt x="270" y="326"/>
                  </a:cubicBezTo>
                  <a:cubicBezTo>
                    <a:pt x="276" y="326"/>
                    <a:pt x="281" y="321"/>
                    <a:pt x="281" y="315"/>
                  </a:cubicBezTo>
                  <a:cubicBezTo>
                    <a:pt x="281" y="287"/>
                    <a:pt x="281" y="287"/>
                    <a:pt x="281" y="287"/>
                  </a:cubicBezTo>
                  <a:cubicBezTo>
                    <a:pt x="281" y="281"/>
                    <a:pt x="276" y="276"/>
                    <a:pt x="270" y="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283326"/>
              <a:ext cx="217488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356351"/>
              <a:ext cx="217488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429376"/>
              <a:ext cx="217488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551613"/>
              <a:ext cx="184150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0" name="Group 189出自【趣你的PPT】(微信:qunideppt)：最优质的PPT资源库出自【趣你的PPT】(微信:qunideppt)：最优质的PPT资源库"/>
          <p:cNvGrpSpPr/>
          <p:nvPr/>
        </p:nvGrpSpPr>
        <p:grpSpPr>
          <a:xfrm>
            <a:off x="10547498" y="3474171"/>
            <a:ext cx="833261" cy="831732"/>
            <a:chOff x="4886326" y="6000751"/>
            <a:chExt cx="865188" cy="863600"/>
          </a:xfrm>
        </p:grpSpPr>
        <p:sp>
          <p:nvSpPr>
            <p:cNvPr id="1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6000751"/>
              <a:ext cx="865188" cy="863600"/>
            </a:xfrm>
            <a:prstGeom prst="ellipse">
              <a:avLst/>
            </a:prstGeom>
            <a:solidFill>
              <a:srgbClr val="D5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9526" y="6235701"/>
              <a:ext cx="652463" cy="628650"/>
            </a:xfrm>
            <a:custGeom>
              <a:avLst/>
              <a:gdLst>
                <a:gd name="T0" fmla="*/ 21 w 477"/>
                <a:gd name="T1" fmla="*/ 0 h 460"/>
                <a:gd name="T2" fmla="*/ 9 w 477"/>
                <a:gd name="T3" fmla="*/ 2 h 460"/>
                <a:gd name="T4" fmla="*/ 3 w 477"/>
                <a:gd name="T5" fmla="*/ 23 h 460"/>
                <a:gd name="T6" fmla="*/ 3 w 477"/>
                <a:gd name="T7" fmla="*/ 255 h 460"/>
                <a:gd name="T8" fmla="*/ 22 w 477"/>
                <a:gd name="T9" fmla="*/ 292 h 460"/>
                <a:gd name="T10" fmla="*/ 187 w 477"/>
                <a:gd name="T11" fmla="*/ 460 h 460"/>
                <a:gd name="T12" fmla="*/ 477 w 477"/>
                <a:gd name="T13" fmla="*/ 208 h 460"/>
                <a:gd name="T14" fmla="*/ 349 w 477"/>
                <a:gd name="T15" fmla="*/ 83 h 460"/>
                <a:gd name="T16" fmla="*/ 296 w 477"/>
                <a:gd name="T17" fmla="*/ 62 h 460"/>
                <a:gd name="T18" fmla="*/ 284 w 477"/>
                <a:gd name="T19" fmla="*/ 62 h 460"/>
                <a:gd name="T20" fmla="*/ 276 w 477"/>
                <a:gd name="T21" fmla="*/ 62 h 460"/>
                <a:gd name="T22" fmla="*/ 256 w 477"/>
                <a:gd name="T23" fmla="*/ 79 h 460"/>
                <a:gd name="T24" fmla="*/ 256 w 477"/>
                <a:gd name="T25" fmla="*/ 139 h 460"/>
                <a:gd name="T26" fmla="*/ 256 w 477"/>
                <a:gd name="T27" fmla="*/ 144 h 460"/>
                <a:gd name="T28" fmla="*/ 199 w 477"/>
                <a:gd name="T29" fmla="*/ 120 h 460"/>
                <a:gd name="T30" fmla="*/ 172 w 477"/>
                <a:gd name="T31" fmla="*/ 122 h 460"/>
                <a:gd name="T32" fmla="*/ 160 w 477"/>
                <a:gd name="T33" fmla="*/ 120 h 460"/>
                <a:gd name="T34" fmla="*/ 47 w 477"/>
                <a:gd name="T35" fmla="*/ 7 h 460"/>
                <a:gd name="T36" fmla="*/ 21 w 477"/>
                <a:gd name="T3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7" h="460">
                  <a:moveTo>
                    <a:pt x="21" y="0"/>
                  </a:moveTo>
                  <a:cubicBezTo>
                    <a:pt x="15" y="0"/>
                    <a:pt x="11" y="0"/>
                    <a:pt x="9" y="2"/>
                  </a:cubicBezTo>
                  <a:cubicBezTo>
                    <a:pt x="0" y="2"/>
                    <a:pt x="3" y="18"/>
                    <a:pt x="3" y="23"/>
                  </a:cubicBezTo>
                  <a:cubicBezTo>
                    <a:pt x="3" y="100"/>
                    <a:pt x="3" y="178"/>
                    <a:pt x="3" y="255"/>
                  </a:cubicBezTo>
                  <a:cubicBezTo>
                    <a:pt x="3" y="272"/>
                    <a:pt x="7" y="282"/>
                    <a:pt x="22" y="292"/>
                  </a:cubicBezTo>
                  <a:cubicBezTo>
                    <a:pt x="25" y="297"/>
                    <a:pt x="107" y="380"/>
                    <a:pt x="187" y="460"/>
                  </a:cubicBezTo>
                  <a:cubicBezTo>
                    <a:pt x="331" y="451"/>
                    <a:pt x="449" y="346"/>
                    <a:pt x="477" y="208"/>
                  </a:cubicBezTo>
                  <a:cubicBezTo>
                    <a:pt x="415" y="146"/>
                    <a:pt x="359" y="91"/>
                    <a:pt x="349" y="83"/>
                  </a:cubicBezTo>
                  <a:cubicBezTo>
                    <a:pt x="333" y="63"/>
                    <a:pt x="318" y="62"/>
                    <a:pt x="296" y="62"/>
                  </a:cubicBezTo>
                  <a:cubicBezTo>
                    <a:pt x="292" y="62"/>
                    <a:pt x="289" y="62"/>
                    <a:pt x="284" y="62"/>
                  </a:cubicBezTo>
                  <a:cubicBezTo>
                    <a:pt x="281" y="62"/>
                    <a:pt x="278" y="62"/>
                    <a:pt x="276" y="62"/>
                  </a:cubicBezTo>
                  <a:cubicBezTo>
                    <a:pt x="265" y="62"/>
                    <a:pt x="256" y="63"/>
                    <a:pt x="256" y="79"/>
                  </a:cubicBezTo>
                  <a:cubicBezTo>
                    <a:pt x="256" y="99"/>
                    <a:pt x="256" y="119"/>
                    <a:pt x="256" y="139"/>
                  </a:cubicBezTo>
                  <a:cubicBezTo>
                    <a:pt x="256" y="141"/>
                    <a:pt x="256" y="143"/>
                    <a:pt x="256" y="144"/>
                  </a:cubicBezTo>
                  <a:cubicBezTo>
                    <a:pt x="239" y="123"/>
                    <a:pt x="226" y="120"/>
                    <a:pt x="199" y="120"/>
                  </a:cubicBezTo>
                  <a:cubicBezTo>
                    <a:pt x="193" y="120"/>
                    <a:pt x="181" y="122"/>
                    <a:pt x="172" y="122"/>
                  </a:cubicBezTo>
                  <a:cubicBezTo>
                    <a:pt x="167" y="122"/>
                    <a:pt x="162" y="121"/>
                    <a:pt x="160" y="120"/>
                  </a:cubicBezTo>
                  <a:cubicBezTo>
                    <a:pt x="156" y="114"/>
                    <a:pt x="57" y="14"/>
                    <a:pt x="47" y="7"/>
                  </a:cubicBezTo>
                  <a:cubicBezTo>
                    <a:pt x="44" y="2"/>
                    <a:pt x="31" y="0"/>
                    <a:pt x="21" y="0"/>
                  </a:cubicBezTo>
                </a:path>
              </a:pathLst>
            </a:custGeom>
            <a:solidFill>
              <a:srgbClr val="AA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4288" y="6238876"/>
              <a:ext cx="496888" cy="374650"/>
            </a:xfrm>
            <a:custGeom>
              <a:avLst/>
              <a:gdLst>
                <a:gd name="T0" fmla="*/ 358 w 364"/>
                <a:gd name="T1" fmla="*/ 241 h 274"/>
                <a:gd name="T2" fmla="*/ 331 w 364"/>
                <a:gd name="T3" fmla="*/ 241 h 274"/>
                <a:gd name="T4" fmla="*/ 331 w 364"/>
                <a:gd name="T5" fmla="*/ 72 h 274"/>
                <a:gd name="T6" fmla="*/ 322 w 364"/>
                <a:gd name="T7" fmla="*/ 60 h 274"/>
                <a:gd name="T8" fmla="*/ 263 w 364"/>
                <a:gd name="T9" fmla="*/ 60 h 274"/>
                <a:gd name="T10" fmla="*/ 253 w 364"/>
                <a:gd name="T11" fmla="*/ 72 h 274"/>
                <a:gd name="T12" fmla="*/ 253 w 364"/>
                <a:gd name="T13" fmla="*/ 241 h 274"/>
                <a:gd name="T14" fmla="*/ 235 w 364"/>
                <a:gd name="T15" fmla="*/ 241 h 274"/>
                <a:gd name="T16" fmla="*/ 235 w 364"/>
                <a:gd name="T17" fmla="*/ 126 h 274"/>
                <a:gd name="T18" fmla="*/ 225 w 364"/>
                <a:gd name="T19" fmla="*/ 118 h 274"/>
                <a:gd name="T20" fmla="*/ 166 w 364"/>
                <a:gd name="T21" fmla="*/ 118 h 274"/>
                <a:gd name="T22" fmla="*/ 157 w 364"/>
                <a:gd name="T23" fmla="*/ 126 h 274"/>
                <a:gd name="T24" fmla="*/ 157 w 364"/>
                <a:gd name="T25" fmla="*/ 241 h 274"/>
                <a:gd name="T26" fmla="*/ 138 w 364"/>
                <a:gd name="T27" fmla="*/ 241 h 274"/>
                <a:gd name="T28" fmla="*/ 138 w 364"/>
                <a:gd name="T29" fmla="*/ 180 h 274"/>
                <a:gd name="T30" fmla="*/ 129 w 364"/>
                <a:gd name="T31" fmla="*/ 176 h 274"/>
                <a:gd name="T32" fmla="*/ 69 w 364"/>
                <a:gd name="T33" fmla="*/ 176 h 274"/>
                <a:gd name="T34" fmla="*/ 60 w 364"/>
                <a:gd name="T35" fmla="*/ 180 h 274"/>
                <a:gd name="T36" fmla="*/ 60 w 364"/>
                <a:gd name="T37" fmla="*/ 241 h 274"/>
                <a:gd name="T38" fmla="*/ 48 w 364"/>
                <a:gd name="T39" fmla="*/ 241 h 274"/>
                <a:gd name="T40" fmla="*/ 42 w 364"/>
                <a:gd name="T41" fmla="*/ 237 h 274"/>
                <a:gd name="T42" fmla="*/ 42 w 364"/>
                <a:gd name="T43" fmla="*/ 4 h 274"/>
                <a:gd name="T44" fmla="*/ 36 w 364"/>
                <a:gd name="T45" fmla="*/ 0 h 274"/>
                <a:gd name="T46" fmla="*/ 6 w 364"/>
                <a:gd name="T47" fmla="*/ 0 h 274"/>
                <a:gd name="T48" fmla="*/ 0 w 364"/>
                <a:gd name="T49" fmla="*/ 4 h 274"/>
                <a:gd name="T50" fmla="*/ 0 w 364"/>
                <a:gd name="T51" fmla="*/ 270 h 274"/>
                <a:gd name="T52" fmla="*/ 6 w 364"/>
                <a:gd name="T53" fmla="*/ 274 h 274"/>
                <a:gd name="T54" fmla="*/ 13 w 364"/>
                <a:gd name="T55" fmla="*/ 274 h 274"/>
                <a:gd name="T56" fmla="*/ 42 w 364"/>
                <a:gd name="T57" fmla="*/ 274 h 274"/>
                <a:gd name="T58" fmla="*/ 358 w 364"/>
                <a:gd name="T59" fmla="*/ 274 h 274"/>
                <a:gd name="T60" fmla="*/ 364 w 364"/>
                <a:gd name="T61" fmla="*/ 270 h 274"/>
                <a:gd name="T62" fmla="*/ 364 w 364"/>
                <a:gd name="T63" fmla="*/ 246 h 274"/>
                <a:gd name="T64" fmla="*/ 358 w 364"/>
                <a:gd name="T65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4" h="274">
                  <a:moveTo>
                    <a:pt x="358" y="241"/>
                  </a:moveTo>
                  <a:cubicBezTo>
                    <a:pt x="331" y="241"/>
                    <a:pt x="331" y="241"/>
                    <a:pt x="331" y="241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31" y="65"/>
                    <a:pt x="327" y="60"/>
                    <a:pt x="322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58" y="60"/>
                    <a:pt x="253" y="65"/>
                    <a:pt x="253" y="72"/>
                  </a:cubicBezTo>
                  <a:cubicBezTo>
                    <a:pt x="253" y="241"/>
                    <a:pt x="253" y="241"/>
                    <a:pt x="253" y="241"/>
                  </a:cubicBezTo>
                  <a:cubicBezTo>
                    <a:pt x="235" y="241"/>
                    <a:pt x="235" y="241"/>
                    <a:pt x="235" y="241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5" y="122"/>
                    <a:pt x="230" y="118"/>
                    <a:pt x="225" y="118"/>
                  </a:cubicBezTo>
                  <a:cubicBezTo>
                    <a:pt x="166" y="118"/>
                    <a:pt x="166" y="118"/>
                    <a:pt x="166" y="118"/>
                  </a:cubicBezTo>
                  <a:cubicBezTo>
                    <a:pt x="161" y="118"/>
                    <a:pt x="157" y="122"/>
                    <a:pt x="157" y="126"/>
                  </a:cubicBezTo>
                  <a:cubicBezTo>
                    <a:pt x="157" y="241"/>
                    <a:pt x="157" y="241"/>
                    <a:pt x="157" y="241"/>
                  </a:cubicBezTo>
                  <a:cubicBezTo>
                    <a:pt x="138" y="241"/>
                    <a:pt x="138" y="241"/>
                    <a:pt x="138" y="241"/>
                  </a:cubicBezTo>
                  <a:cubicBezTo>
                    <a:pt x="138" y="180"/>
                    <a:pt x="138" y="180"/>
                    <a:pt x="138" y="180"/>
                  </a:cubicBezTo>
                  <a:cubicBezTo>
                    <a:pt x="138" y="178"/>
                    <a:pt x="134" y="176"/>
                    <a:pt x="129" y="176"/>
                  </a:cubicBezTo>
                  <a:cubicBezTo>
                    <a:pt x="69" y="176"/>
                    <a:pt x="69" y="176"/>
                    <a:pt x="69" y="176"/>
                  </a:cubicBezTo>
                  <a:cubicBezTo>
                    <a:pt x="64" y="176"/>
                    <a:pt x="60" y="178"/>
                    <a:pt x="60" y="180"/>
                  </a:cubicBezTo>
                  <a:cubicBezTo>
                    <a:pt x="60" y="241"/>
                    <a:pt x="60" y="241"/>
                    <a:pt x="60" y="241"/>
                  </a:cubicBezTo>
                  <a:cubicBezTo>
                    <a:pt x="48" y="241"/>
                    <a:pt x="48" y="241"/>
                    <a:pt x="48" y="241"/>
                  </a:cubicBezTo>
                  <a:cubicBezTo>
                    <a:pt x="45" y="241"/>
                    <a:pt x="42" y="239"/>
                    <a:pt x="42" y="23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39" y="0"/>
                    <a:pt x="3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2"/>
                    <a:pt x="2" y="274"/>
                    <a:pt x="6" y="274"/>
                  </a:cubicBezTo>
                  <a:cubicBezTo>
                    <a:pt x="13" y="274"/>
                    <a:pt x="13" y="274"/>
                    <a:pt x="13" y="274"/>
                  </a:cubicBezTo>
                  <a:cubicBezTo>
                    <a:pt x="42" y="274"/>
                    <a:pt x="42" y="274"/>
                    <a:pt x="42" y="274"/>
                  </a:cubicBezTo>
                  <a:cubicBezTo>
                    <a:pt x="358" y="274"/>
                    <a:pt x="358" y="274"/>
                    <a:pt x="358" y="274"/>
                  </a:cubicBezTo>
                  <a:cubicBezTo>
                    <a:pt x="362" y="274"/>
                    <a:pt x="364" y="272"/>
                    <a:pt x="364" y="270"/>
                  </a:cubicBezTo>
                  <a:cubicBezTo>
                    <a:pt x="364" y="246"/>
                    <a:pt x="364" y="246"/>
                    <a:pt x="364" y="246"/>
                  </a:cubicBezTo>
                  <a:cubicBezTo>
                    <a:pt x="364" y="243"/>
                    <a:pt x="362" y="241"/>
                    <a:pt x="358" y="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4" name="Group 193出自【趣你的PPT】(微信:qunideppt)：最优质的PPT资源库出自【趣你的PPT】(微信:qunideppt)：最优质的PPT资源库"/>
          <p:cNvGrpSpPr/>
          <p:nvPr/>
        </p:nvGrpSpPr>
        <p:grpSpPr>
          <a:xfrm>
            <a:off x="2145867" y="4559776"/>
            <a:ext cx="850079" cy="851608"/>
            <a:chOff x="2395538" y="4651375"/>
            <a:chExt cx="882650" cy="884238"/>
          </a:xfrm>
        </p:grpSpPr>
        <p:sp>
          <p:nvSpPr>
            <p:cNvPr id="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4651375"/>
              <a:ext cx="882650" cy="884238"/>
            </a:xfrm>
            <a:prstGeom prst="ellipse">
              <a:avLst/>
            </a:prstGeom>
            <a:solidFill>
              <a:srgbClr val="2D9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4851400"/>
              <a:ext cx="690563" cy="684213"/>
            </a:xfrm>
            <a:custGeom>
              <a:avLst/>
              <a:gdLst>
                <a:gd name="T0" fmla="*/ 69 w 494"/>
                <a:gd name="T1" fmla="*/ 0 h 489"/>
                <a:gd name="T2" fmla="*/ 37 w 494"/>
                <a:gd name="T3" fmla="*/ 4 h 489"/>
                <a:gd name="T4" fmla="*/ 6 w 494"/>
                <a:gd name="T5" fmla="*/ 86 h 489"/>
                <a:gd name="T6" fmla="*/ 6 w 494"/>
                <a:gd name="T7" fmla="*/ 299 h 489"/>
                <a:gd name="T8" fmla="*/ 77 w 494"/>
                <a:gd name="T9" fmla="*/ 389 h 489"/>
                <a:gd name="T10" fmla="*/ 176 w 494"/>
                <a:gd name="T11" fmla="*/ 489 h 489"/>
                <a:gd name="T12" fmla="*/ 178 w 494"/>
                <a:gd name="T13" fmla="*/ 489 h 489"/>
                <a:gd name="T14" fmla="*/ 494 w 494"/>
                <a:gd name="T15" fmla="*/ 173 h 489"/>
                <a:gd name="T16" fmla="*/ 494 w 494"/>
                <a:gd name="T17" fmla="*/ 173 h 489"/>
                <a:gd name="T18" fmla="*/ 494 w 494"/>
                <a:gd name="T19" fmla="*/ 172 h 489"/>
                <a:gd name="T20" fmla="*/ 336 w 494"/>
                <a:gd name="T21" fmla="*/ 15 h 489"/>
                <a:gd name="T22" fmla="*/ 286 w 494"/>
                <a:gd name="T23" fmla="*/ 0 h 489"/>
                <a:gd name="T24" fmla="*/ 251 w 494"/>
                <a:gd name="T25" fmla="*/ 2 h 489"/>
                <a:gd name="T26" fmla="*/ 118 w 494"/>
                <a:gd name="T27" fmla="*/ 2 h 489"/>
                <a:gd name="T28" fmla="*/ 69 w 494"/>
                <a:gd name="T2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4" h="489">
                  <a:moveTo>
                    <a:pt x="69" y="0"/>
                  </a:moveTo>
                  <a:cubicBezTo>
                    <a:pt x="58" y="0"/>
                    <a:pt x="46" y="1"/>
                    <a:pt x="37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8"/>
                    <a:pt x="6" y="299"/>
                  </a:cubicBezTo>
                  <a:cubicBezTo>
                    <a:pt x="6" y="331"/>
                    <a:pt x="55" y="368"/>
                    <a:pt x="77" y="389"/>
                  </a:cubicBezTo>
                  <a:cubicBezTo>
                    <a:pt x="94" y="407"/>
                    <a:pt x="133" y="446"/>
                    <a:pt x="176" y="489"/>
                  </a:cubicBezTo>
                  <a:cubicBezTo>
                    <a:pt x="177" y="489"/>
                    <a:pt x="177" y="489"/>
                    <a:pt x="178" y="489"/>
                  </a:cubicBezTo>
                  <a:cubicBezTo>
                    <a:pt x="353" y="489"/>
                    <a:pt x="494" y="348"/>
                    <a:pt x="494" y="173"/>
                  </a:cubicBezTo>
                  <a:cubicBezTo>
                    <a:pt x="494" y="173"/>
                    <a:pt x="494" y="173"/>
                    <a:pt x="494" y="173"/>
                  </a:cubicBezTo>
                  <a:cubicBezTo>
                    <a:pt x="494" y="172"/>
                    <a:pt x="494" y="172"/>
                    <a:pt x="494" y="172"/>
                  </a:cubicBezTo>
                  <a:cubicBezTo>
                    <a:pt x="421" y="99"/>
                    <a:pt x="356" y="35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4" y="0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247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4854575"/>
              <a:ext cx="479425" cy="477838"/>
            </a:xfrm>
            <a:custGeom>
              <a:avLst/>
              <a:gdLst>
                <a:gd name="T0" fmla="*/ 343 w 343"/>
                <a:gd name="T1" fmla="*/ 44 h 342"/>
                <a:gd name="T2" fmla="*/ 298 w 343"/>
                <a:gd name="T3" fmla="*/ 0 h 342"/>
                <a:gd name="T4" fmla="*/ 45 w 343"/>
                <a:gd name="T5" fmla="*/ 0 h 342"/>
                <a:gd name="T6" fmla="*/ 0 w 343"/>
                <a:gd name="T7" fmla="*/ 44 h 342"/>
                <a:gd name="T8" fmla="*/ 0 w 343"/>
                <a:gd name="T9" fmla="*/ 298 h 342"/>
                <a:gd name="T10" fmla="*/ 45 w 343"/>
                <a:gd name="T11" fmla="*/ 342 h 342"/>
                <a:gd name="T12" fmla="*/ 298 w 343"/>
                <a:gd name="T13" fmla="*/ 342 h 342"/>
                <a:gd name="T14" fmla="*/ 343 w 343"/>
                <a:gd name="T15" fmla="*/ 298 h 342"/>
                <a:gd name="T16" fmla="*/ 343 w 343"/>
                <a:gd name="T17" fmla="*/ 44 h 342"/>
                <a:gd name="T18" fmla="*/ 313 w 343"/>
                <a:gd name="T19" fmla="*/ 298 h 342"/>
                <a:gd name="T20" fmla="*/ 298 w 343"/>
                <a:gd name="T21" fmla="*/ 313 h 342"/>
                <a:gd name="T22" fmla="*/ 45 w 343"/>
                <a:gd name="T23" fmla="*/ 313 h 342"/>
                <a:gd name="T24" fmla="*/ 29 w 343"/>
                <a:gd name="T25" fmla="*/ 298 h 342"/>
                <a:gd name="T26" fmla="*/ 29 w 343"/>
                <a:gd name="T27" fmla="*/ 44 h 342"/>
                <a:gd name="T28" fmla="*/ 45 w 343"/>
                <a:gd name="T29" fmla="*/ 29 h 342"/>
                <a:gd name="T30" fmla="*/ 298 w 343"/>
                <a:gd name="T31" fmla="*/ 29 h 342"/>
                <a:gd name="T32" fmla="*/ 313 w 343"/>
                <a:gd name="T33" fmla="*/ 44 h 342"/>
                <a:gd name="T34" fmla="*/ 313 w 343"/>
                <a:gd name="T35" fmla="*/ 29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2">
                  <a:moveTo>
                    <a:pt x="343" y="44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5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3" y="342"/>
                    <a:pt x="343" y="322"/>
                    <a:pt x="343" y="298"/>
                  </a:cubicBezTo>
                  <a:lnTo>
                    <a:pt x="343" y="44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36" y="29"/>
                    <a:pt x="45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4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84463" y="4957763"/>
              <a:ext cx="303213" cy="273050"/>
            </a:xfrm>
            <a:custGeom>
              <a:avLst/>
              <a:gdLst>
                <a:gd name="T0" fmla="*/ 215 w 217"/>
                <a:gd name="T1" fmla="*/ 115 h 195"/>
                <a:gd name="T2" fmla="*/ 186 w 217"/>
                <a:gd name="T3" fmla="*/ 99 h 195"/>
                <a:gd name="T4" fmla="*/ 186 w 217"/>
                <a:gd name="T5" fmla="*/ 86 h 195"/>
                <a:gd name="T6" fmla="*/ 183 w 217"/>
                <a:gd name="T7" fmla="*/ 84 h 195"/>
                <a:gd name="T8" fmla="*/ 178 w 217"/>
                <a:gd name="T9" fmla="*/ 84 h 195"/>
                <a:gd name="T10" fmla="*/ 175 w 217"/>
                <a:gd name="T11" fmla="*/ 86 h 195"/>
                <a:gd name="T12" fmla="*/ 175 w 217"/>
                <a:gd name="T13" fmla="*/ 93 h 195"/>
                <a:gd name="T14" fmla="*/ 153 w 217"/>
                <a:gd name="T15" fmla="*/ 81 h 195"/>
                <a:gd name="T16" fmla="*/ 153 w 217"/>
                <a:gd name="T17" fmla="*/ 69 h 195"/>
                <a:gd name="T18" fmla="*/ 150 w 217"/>
                <a:gd name="T19" fmla="*/ 67 h 195"/>
                <a:gd name="T20" fmla="*/ 145 w 217"/>
                <a:gd name="T21" fmla="*/ 67 h 195"/>
                <a:gd name="T22" fmla="*/ 142 w 217"/>
                <a:gd name="T23" fmla="*/ 69 h 195"/>
                <a:gd name="T24" fmla="*/ 142 w 217"/>
                <a:gd name="T25" fmla="*/ 75 h 195"/>
                <a:gd name="T26" fmla="*/ 121 w 217"/>
                <a:gd name="T27" fmla="*/ 64 h 195"/>
                <a:gd name="T28" fmla="*/ 121 w 217"/>
                <a:gd name="T29" fmla="*/ 17 h 195"/>
                <a:gd name="T30" fmla="*/ 108 w 217"/>
                <a:gd name="T31" fmla="*/ 0 h 195"/>
                <a:gd name="T32" fmla="*/ 95 w 217"/>
                <a:gd name="T33" fmla="*/ 17 h 195"/>
                <a:gd name="T34" fmla="*/ 95 w 217"/>
                <a:gd name="T35" fmla="*/ 64 h 195"/>
                <a:gd name="T36" fmla="*/ 75 w 217"/>
                <a:gd name="T37" fmla="*/ 75 h 195"/>
                <a:gd name="T38" fmla="*/ 75 w 217"/>
                <a:gd name="T39" fmla="*/ 69 h 195"/>
                <a:gd name="T40" fmla="*/ 73 w 217"/>
                <a:gd name="T41" fmla="*/ 67 h 195"/>
                <a:gd name="T42" fmla="*/ 67 w 217"/>
                <a:gd name="T43" fmla="*/ 67 h 195"/>
                <a:gd name="T44" fmla="*/ 64 w 217"/>
                <a:gd name="T45" fmla="*/ 69 h 195"/>
                <a:gd name="T46" fmla="*/ 64 w 217"/>
                <a:gd name="T47" fmla="*/ 81 h 195"/>
                <a:gd name="T48" fmla="*/ 42 w 217"/>
                <a:gd name="T49" fmla="*/ 93 h 195"/>
                <a:gd name="T50" fmla="*/ 42 w 217"/>
                <a:gd name="T51" fmla="*/ 86 h 195"/>
                <a:gd name="T52" fmla="*/ 40 w 217"/>
                <a:gd name="T53" fmla="*/ 84 h 195"/>
                <a:gd name="T54" fmla="*/ 34 w 217"/>
                <a:gd name="T55" fmla="*/ 84 h 195"/>
                <a:gd name="T56" fmla="*/ 31 w 217"/>
                <a:gd name="T57" fmla="*/ 86 h 195"/>
                <a:gd name="T58" fmla="*/ 31 w 217"/>
                <a:gd name="T59" fmla="*/ 99 h 195"/>
                <a:gd name="T60" fmla="*/ 2 w 217"/>
                <a:gd name="T61" fmla="*/ 115 h 195"/>
                <a:gd name="T62" fmla="*/ 0 w 217"/>
                <a:gd name="T63" fmla="*/ 119 h 195"/>
                <a:gd name="T64" fmla="*/ 0 w 217"/>
                <a:gd name="T65" fmla="*/ 133 h 195"/>
                <a:gd name="T66" fmla="*/ 5 w 217"/>
                <a:gd name="T67" fmla="*/ 137 h 195"/>
                <a:gd name="T68" fmla="*/ 95 w 217"/>
                <a:gd name="T69" fmla="*/ 113 h 195"/>
                <a:gd name="T70" fmla="*/ 95 w 217"/>
                <a:gd name="T71" fmla="*/ 159 h 195"/>
                <a:gd name="T72" fmla="*/ 96 w 217"/>
                <a:gd name="T73" fmla="*/ 164 h 195"/>
                <a:gd name="T74" fmla="*/ 75 w 217"/>
                <a:gd name="T75" fmla="*/ 183 h 195"/>
                <a:gd name="T76" fmla="*/ 75 w 217"/>
                <a:gd name="T77" fmla="*/ 191 h 195"/>
                <a:gd name="T78" fmla="*/ 80 w 217"/>
                <a:gd name="T79" fmla="*/ 194 h 195"/>
                <a:gd name="T80" fmla="*/ 109 w 217"/>
                <a:gd name="T81" fmla="*/ 183 h 195"/>
                <a:gd name="T82" fmla="*/ 137 w 217"/>
                <a:gd name="T83" fmla="*/ 194 h 195"/>
                <a:gd name="T84" fmla="*/ 142 w 217"/>
                <a:gd name="T85" fmla="*/ 191 h 195"/>
                <a:gd name="T86" fmla="*/ 142 w 217"/>
                <a:gd name="T87" fmla="*/ 183 h 195"/>
                <a:gd name="T88" fmla="*/ 121 w 217"/>
                <a:gd name="T89" fmla="*/ 164 h 195"/>
                <a:gd name="T90" fmla="*/ 121 w 217"/>
                <a:gd name="T91" fmla="*/ 159 h 195"/>
                <a:gd name="T92" fmla="*/ 121 w 217"/>
                <a:gd name="T93" fmla="*/ 113 h 195"/>
                <a:gd name="T94" fmla="*/ 212 w 217"/>
                <a:gd name="T95" fmla="*/ 137 h 195"/>
                <a:gd name="T96" fmla="*/ 217 w 217"/>
                <a:gd name="T97" fmla="*/ 133 h 195"/>
                <a:gd name="T98" fmla="*/ 217 w 217"/>
                <a:gd name="T99" fmla="*/ 119 h 195"/>
                <a:gd name="T100" fmla="*/ 215 w 217"/>
                <a:gd name="T101" fmla="*/ 11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95">
                  <a:moveTo>
                    <a:pt x="215" y="115"/>
                  </a:moveTo>
                  <a:cubicBezTo>
                    <a:pt x="186" y="99"/>
                    <a:pt x="186" y="99"/>
                    <a:pt x="186" y="99"/>
                  </a:cubicBezTo>
                  <a:cubicBezTo>
                    <a:pt x="186" y="86"/>
                    <a:pt x="186" y="86"/>
                    <a:pt x="186" y="86"/>
                  </a:cubicBezTo>
                  <a:cubicBezTo>
                    <a:pt x="186" y="85"/>
                    <a:pt x="185" y="84"/>
                    <a:pt x="183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6" y="84"/>
                    <a:pt x="175" y="85"/>
                    <a:pt x="175" y="86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7"/>
                    <a:pt x="152" y="67"/>
                    <a:pt x="150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3" y="67"/>
                    <a:pt x="142" y="67"/>
                    <a:pt x="142" y="69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7"/>
                    <a:pt x="116" y="0"/>
                    <a:pt x="108" y="0"/>
                  </a:cubicBezTo>
                  <a:cubicBezTo>
                    <a:pt x="101" y="0"/>
                    <a:pt x="95" y="7"/>
                    <a:pt x="95" y="17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5" y="67"/>
                    <a:pt x="74" y="67"/>
                    <a:pt x="73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6" y="67"/>
                    <a:pt x="64" y="67"/>
                    <a:pt x="64" y="69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5"/>
                    <a:pt x="41" y="84"/>
                    <a:pt x="40" y="84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3" y="84"/>
                    <a:pt x="31" y="85"/>
                    <a:pt x="31" y="86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1" y="115"/>
                    <a:pt x="0" y="117"/>
                    <a:pt x="0" y="119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6"/>
                    <a:pt x="2" y="138"/>
                    <a:pt x="5" y="137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5" y="159"/>
                    <a:pt x="95" y="159"/>
                    <a:pt x="95" y="159"/>
                  </a:cubicBezTo>
                  <a:cubicBezTo>
                    <a:pt x="95" y="161"/>
                    <a:pt x="95" y="163"/>
                    <a:pt x="96" y="164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75" y="193"/>
                    <a:pt x="77" y="195"/>
                    <a:pt x="80" y="194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40" y="195"/>
                    <a:pt x="142" y="193"/>
                    <a:pt x="142" y="191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1" y="163"/>
                    <a:pt x="121" y="161"/>
                    <a:pt x="121" y="159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5" y="138"/>
                    <a:pt x="217" y="136"/>
                    <a:pt x="217" y="133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7"/>
                    <a:pt x="216" y="115"/>
                    <a:pt x="215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9" name="Group 198出自【趣你的PPT】(微信:qunideppt)：最优质的PPT资源库出自【趣你的PPT】(微信:qunideppt)：最优质的PPT资源库"/>
          <p:cNvGrpSpPr/>
          <p:nvPr/>
        </p:nvGrpSpPr>
        <p:grpSpPr>
          <a:xfrm>
            <a:off x="3543208" y="4563926"/>
            <a:ext cx="850079" cy="851608"/>
            <a:chOff x="3684588" y="4651375"/>
            <a:chExt cx="882650" cy="884238"/>
          </a:xfrm>
        </p:grpSpPr>
        <p:sp>
          <p:nvSpPr>
            <p:cNvPr id="2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4651375"/>
              <a:ext cx="882650" cy="884238"/>
            </a:xfrm>
            <a:prstGeom prst="ellipse">
              <a:avLst/>
            </a:prstGeom>
            <a:solidFill>
              <a:srgbClr val="F0C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4851400"/>
              <a:ext cx="688975" cy="684213"/>
            </a:xfrm>
            <a:custGeom>
              <a:avLst/>
              <a:gdLst>
                <a:gd name="T0" fmla="*/ 69 w 493"/>
                <a:gd name="T1" fmla="*/ 0 h 489"/>
                <a:gd name="T2" fmla="*/ 36 w 493"/>
                <a:gd name="T3" fmla="*/ 4 h 489"/>
                <a:gd name="T4" fmla="*/ 5 w 493"/>
                <a:gd name="T5" fmla="*/ 86 h 489"/>
                <a:gd name="T6" fmla="*/ 5 w 493"/>
                <a:gd name="T7" fmla="*/ 299 h 489"/>
                <a:gd name="T8" fmla="*/ 76 w 493"/>
                <a:gd name="T9" fmla="*/ 389 h 489"/>
                <a:gd name="T10" fmla="*/ 175 w 493"/>
                <a:gd name="T11" fmla="*/ 489 h 489"/>
                <a:gd name="T12" fmla="*/ 177 w 493"/>
                <a:gd name="T13" fmla="*/ 489 h 489"/>
                <a:gd name="T14" fmla="*/ 493 w 493"/>
                <a:gd name="T15" fmla="*/ 173 h 489"/>
                <a:gd name="T16" fmla="*/ 493 w 493"/>
                <a:gd name="T17" fmla="*/ 173 h 489"/>
                <a:gd name="T18" fmla="*/ 493 w 493"/>
                <a:gd name="T19" fmla="*/ 171 h 489"/>
                <a:gd name="T20" fmla="*/ 336 w 493"/>
                <a:gd name="T21" fmla="*/ 15 h 489"/>
                <a:gd name="T22" fmla="*/ 286 w 493"/>
                <a:gd name="T23" fmla="*/ 0 h 489"/>
                <a:gd name="T24" fmla="*/ 251 w 493"/>
                <a:gd name="T25" fmla="*/ 2 h 489"/>
                <a:gd name="T26" fmla="*/ 117 w 493"/>
                <a:gd name="T27" fmla="*/ 2 h 489"/>
                <a:gd name="T28" fmla="*/ 69 w 493"/>
                <a:gd name="T2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489">
                  <a:moveTo>
                    <a:pt x="69" y="0"/>
                  </a:moveTo>
                  <a:cubicBezTo>
                    <a:pt x="57" y="0"/>
                    <a:pt x="46" y="1"/>
                    <a:pt x="36" y="4"/>
                  </a:cubicBezTo>
                  <a:cubicBezTo>
                    <a:pt x="0" y="16"/>
                    <a:pt x="5" y="56"/>
                    <a:pt x="5" y="86"/>
                  </a:cubicBezTo>
                  <a:cubicBezTo>
                    <a:pt x="5" y="157"/>
                    <a:pt x="5" y="228"/>
                    <a:pt x="5" y="299"/>
                  </a:cubicBezTo>
                  <a:cubicBezTo>
                    <a:pt x="5" y="331"/>
                    <a:pt x="54" y="368"/>
                    <a:pt x="76" y="389"/>
                  </a:cubicBezTo>
                  <a:cubicBezTo>
                    <a:pt x="93" y="407"/>
                    <a:pt x="132" y="446"/>
                    <a:pt x="175" y="489"/>
                  </a:cubicBezTo>
                  <a:cubicBezTo>
                    <a:pt x="176" y="489"/>
                    <a:pt x="176" y="489"/>
                    <a:pt x="177" y="489"/>
                  </a:cubicBezTo>
                  <a:cubicBezTo>
                    <a:pt x="351" y="489"/>
                    <a:pt x="493" y="348"/>
                    <a:pt x="493" y="173"/>
                  </a:cubicBezTo>
                  <a:cubicBezTo>
                    <a:pt x="493" y="173"/>
                    <a:pt x="493" y="173"/>
                    <a:pt x="493" y="173"/>
                  </a:cubicBezTo>
                  <a:cubicBezTo>
                    <a:pt x="493" y="172"/>
                    <a:pt x="493" y="171"/>
                    <a:pt x="493" y="171"/>
                  </a:cubicBezTo>
                  <a:cubicBezTo>
                    <a:pt x="420" y="98"/>
                    <a:pt x="356" y="35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3" y="0"/>
                    <a:pt x="261" y="2"/>
                    <a:pt x="251" y="2"/>
                  </a:cubicBezTo>
                  <a:cubicBezTo>
                    <a:pt x="206" y="2"/>
                    <a:pt x="162" y="2"/>
                    <a:pt x="117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C09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4854575"/>
              <a:ext cx="479425" cy="477838"/>
            </a:xfrm>
            <a:custGeom>
              <a:avLst/>
              <a:gdLst>
                <a:gd name="T0" fmla="*/ 343 w 343"/>
                <a:gd name="T1" fmla="*/ 44 h 342"/>
                <a:gd name="T2" fmla="*/ 298 w 343"/>
                <a:gd name="T3" fmla="*/ 0 h 342"/>
                <a:gd name="T4" fmla="*/ 45 w 343"/>
                <a:gd name="T5" fmla="*/ 0 h 342"/>
                <a:gd name="T6" fmla="*/ 0 w 343"/>
                <a:gd name="T7" fmla="*/ 44 h 342"/>
                <a:gd name="T8" fmla="*/ 0 w 343"/>
                <a:gd name="T9" fmla="*/ 298 h 342"/>
                <a:gd name="T10" fmla="*/ 45 w 343"/>
                <a:gd name="T11" fmla="*/ 342 h 342"/>
                <a:gd name="T12" fmla="*/ 298 w 343"/>
                <a:gd name="T13" fmla="*/ 342 h 342"/>
                <a:gd name="T14" fmla="*/ 343 w 343"/>
                <a:gd name="T15" fmla="*/ 298 h 342"/>
                <a:gd name="T16" fmla="*/ 343 w 343"/>
                <a:gd name="T17" fmla="*/ 44 h 342"/>
                <a:gd name="T18" fmla="*/ 314 w 343"/>
                <a:gd name="T19" fmla="*/ 298 h 342"/>
                <a:gd name="T20" fmla="*/ 298 w 343"/>
                <a:gd name="T21" fmla="*/ 313 h 342"/>
                <a:gd name="T22" fmla="*/ 45 w 343"/>
                <a:gd name="T23" fmla="*/ 313 h 342"/>
                <a:gd name="T24" fmla="*/ 30 w 343"/>
                <a:gd name="T25" fmla="*/ 298 h 342"/>
                <a:gd name="T26" fmla="*/ 30 w 343"/>
                <a:gd name="T27" fmla="*/ 44 h 342"/>
                <a:gd name="T28" fmla="*/ 45 w 343"/>
                <a:gd name="T29" fmla="*/ 29 h 342"/>
                <a:gd name="T30" fmla="*/ 298 w 343"/>
                <a:gd name="T31" fmla="*/ 29 h 342"/>
                <a:gd name="T32" fmla="*/ 314 w 343"/>
                <a:gd name="T33" fmla="*/ 44 h 342"/>
                <a:gd name="T34" fmla="*/ 314 w 343"/>
                <a:gd name="T35" fmla="*/ 29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2">
                  <a:moveTo>
                    <a:pt x="343" y="44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5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3" y="342"/>
                    <a:pt x="343" y="322"/>
                    <a:pt x="343" y="298"/>
                  </a:cubicBezTo>
                  <a:lnTo>
                    <a:pt x="343" y="44"/>
                  </a:lnTo>
                  <a:close/>
                  <a:moveTo>
                    <a:pt x="314" y="298"/>
                  </a:moveTo>
                  <a:cubicBezTo>
                    <a:pt x="314" y="306"/>
                    <a:pt x="307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7" y="313"/>
                    <a:pt x="30" y="306"/>
                    <a:pt x="30" y="298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36"/>
                    <a:pt x="37" y="29"/>
                    <a:pt x="45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7" y="29"/>
                    <a:pt x="314" y="36"/>
                    <a:pt x="314" y="44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4950" y="4995863"/>
              <a:ext cx="160338" cy="77788"/>
            </a:xfrm>
            <a:custGeom>
              <a:avLst/>
              <a:gdLst>
                <a:gd name="T0" fmla="*/ 12 w 115"/>
                <a:gd name="T1" fmla="*/ 16 h 56"/>
                <a:gd name="T2" fmla="*/ 16 w 115"/>
                <a:gd name="T3" fmla="*/ 13 h 56"/>
                <a:gd name="T4" fmla="*/ 100 w 115"/>
                <a:gd name="T5" fmla="*/ 13 h 56"/>
                <a:gd name="T6" fmla="*/ 103 w 115"/>
                <a:gd name="T7" fmla="*/ 16 h 56"/>
                <a:gd name="T8" fmla="*/ 103 w 115"/>
                <a:gd name="T9" fmla="*/ 56 h 56"/>
                <a:gd name="T10" fmla="*/ 115 w 115"/>
                <a:gd name="T11" fmla="*/ 46 h 56"/>
                <a:gd name="T12" fmla="*/ 115 w 115"/>
                <a:gd name="T13" fmla="*/ 16 h 56"/>
                <a:gd name="T14" fmla="*/ 100 w 115"/>
                <a:gd name="T15" fmla="*/ 0 h 56"/>
                <a:gd name="T16" fmla="*/ 16 w 115"/>
                <a:gd name="T17" fmla="*/ 0 h 56"/>
                <a:gd name="T18" fmla="*/ 0 w 115"/>
                <a:gd name="T19" fmla="*/ 16 h 56"/>
                <a:gd name="T20" fmla="*/ 0 w 115"/>
                <a:gd name="T21" fmla="*/ 46 h 56"/>
                <a:gd name="T22" fmla="*/ 12 w 115"/>
                <a:gd name="T23" fmla="*/ 56 h 56"/>
                <a:gd name="T24" fmla="*/ 12 w 115"/>
                <a:gd name="T25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56">
                  <a:moveTo>
                    <a:pt x="12" y="16"/>
                  </a:moveTo>
                  <a:cubicBezTo>
                    <a:pt x="12" y="15"/>
                    <a:pt x="14" y="13"/>
                    <a:pt x="16" y="13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2" y="13"/>
                    <a:pt x="103" y="15"/>
                    <a:pt x="103" y="1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8"/>
                    <a:pt x="109" y="0"/>
                    <a:pt x="10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2" y="56"/>
                    <a:pt x="12" y="56"/>
                    <a:pt x="12" y="56"/>
                  </a:cubicBezTo>
                  <a:lnTo>
                    <a:pt x="12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98913" y="5048250"/>
              <a:ext cx="254000" cy="179388"/>
            </a:xfrm>
            <a:custGeom>
              <a:avLst/>
              <a:gdLst>
                <a:gd name="T0" fmla="*/ 167 w 182"/>
                <a:gd name="T1" fmla="*/ 1 h 128"/>
                <a:gd name="T2" fmla="*/ 164 w 182"/>
                <a:gd name="T3" fmla="*/ 1 h 128"/>
                <a:gd name="T4" fmla="*/ 164 w 182"/>
                <a:gd name="T5" fmla="*/ 0 h 128"/>
                <a:gd name="T6" fmla="*/ 161 w 182"/>
                <a:gd name="T7" fmla="*/ 2 h 128"/>
                <a:gd name="T8" fmla="*/ 103 w 182"/>
                <a:gd name="T9" fmla="*/ 46 h 128"/>
                <a:gd name="T10" fmla="*/ 95 w 182"/>
                <a:gd name="T11" fmla="*/ 38 h 128"/>
                <a:gd name="T12" fmla="*/ 87 w 182"/>
                <a:gd name="T13" fmla="*/ 38 h 128"/>
                <a:gd name="T14" fmla="*/ 79 w 182"/>
                <a:gd name="T15" fmla="*/ 46 h 128"/>
                <a:gd name="T16" fmla="*/ 20 w 182"/>
                <a:gd name="T17" fmla="*/ 2 h 128"/>
                <a:gd name="T18" fmla="*/ 17 w 182"/>
                <a:gd name="T19" fmla="*/ 0 h 128"/>
                <a:gd name="T20" fmla="*/ 17 w 182"/>
                <a:gd name="T21" fmla="*/ 0 h 128"/>
                <a:gd name="T22" fmla="*/ 17 w 182"/>
                <a:gd name="T23" fmla="*/ 0 h 128"/>
                <a:gd name="T24" fmla="*/ 15 w 182"/>
                <a:gd name="T25" fmla="*/ 1 h 128"/>
                <a:gd name="T26" fmla="*/ 0 w 182"/>
                <a:gd name="T27" fmla="*/ 17 h 128"/>
                <a:gd name="T28" fmla="*/ 0 w 182"/>
                <a:gd name="T29" fmla="*/ 111 h 128"/>
                <a:gd name="T30" fmla="*/ 17 w 182"/>
                <a:gd name="T31" fmla="*/ 128 h 128"/>
                <a:gd name="T32" fmla="*/ 165 w 182"/>
                <a:gd name="T33" fmla="*/ 128 h 128"/>
                <a:gd name="T34" fmla="*/ 182 w 182"/>
                <a:gd name="T35" fmla="*/ 111 h 128"/>
                <a:gd name="T36" fmla="*/ 182 w 182"/>
                <a:gd name="T37" fmla="*/ 17 h 128"/>
                <a:gd name="T38" fmla="*/ 167 w 182"/>
                <a:gd name="T39" fmla="*/ 1 h 128"/>
                <a:gd name="T40" fmla="*/ 15 w 182"/>
                <a:gd name="T41" fmla="*/ 106 h 128"/>
                <a:gd name="T42" fmla="*/ 15 w 182"/>
                <a:gd name="T43" fmla="*/ 17 h 128"/>
                <a:gd name="T44" fmla="*/ 17 w 182"/>
                <a:gd name="T45" fmla="*/ 15 h 128"/>
                <a:gd name="T46" fmla="*/ 17 w 182"/>
                <a:gd name="T47" fmla="*/ 15 h 128"/>
                <a:gd name="T48" fmla="*/ 70 w 182"/>
                <a:gd name="T49" fmla="*/ 55 h 128"/>
                <a:gd name="T50" fmla="*/ 15 w 182"/>
                <a:gd name="T51" fmla="*/ 106 h 128"/>
                <a:gd name="T52" fmla="*/ 24 w 182"/>
                <a:gd name="T53" fmla="*/ 113 h 128"/>
                <a:gd name="T54" fmla="*/ 91 w 182"/>
                <a:gd name="T55" fmla="*/ 50 h 128"/>
                <a:gd name="T56" fmla="*/ 158 w 182"/>
                <a:gd name="T57" fmla="*/ 113 h 128"/>
                <a:gd name="T58" fmla="*/ 24 w 182"/>
                <a:gd name="T59" fmla="*/ 113 h 128"/>
                <a:gd name="T60" fmla="*/ 167 w 182"/>
                <a:gd name="T61" fmla="*/ 106 h 128"/>
                <a:gd name="T62" fmla="*/ 112 w 182"/>
                <a:gd name="T63" fmla="*/ 55 h 128"/>
                <a:gd name="T64" fmla="*/ 164 w 182"/>
                <a:gd name="T65" fmla="*/ 15 h 128"/>
                <a:gd name="T66" fmla="*/ 164 w 182"/>
                <a:gd name="T67" fmla="*/ 15 h 128"/>
                <a:gd name="T68" fmla="*/ 167 w 182"/>
                <a:gd name="T69" fmla="*/ 17 h 128"/>
                <a:gd name="T70" fmla="*/ 167 w 182"/>
                <a:gd name="T7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2" h="128">
                  <a:moveTo>
                    <a:pt x="167" y="1"/>
                  </a:moveTo>
                  <a:cubicBezTo>
                    <a:pt x="166" y="1"/>
                    <a:pt x="165" y="1"/>
                    <a:pt x="164" y="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3" y="1"/>
                    <a:pt x="162" y="1"/>
                    <a:pt x="161" y="2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3" y="36"/>
                    <a:pt x="89" y="36"/>
                    <a:pt x="87" y="38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6" y="2"/>
                    <a:pt x="0" y="9"/>
                    <a:pt x="0" y="1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0"/>
                    <a:pt x="8" y="128"/>
                    <a:pt x="17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74" y="128"/>
                    <a:pt x="182" y="120"/>
                    <a:pt x="182" y="111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9"/>
                    <a:pt x="175" y="2"/>
                    <a:pt x="167" y="1"/>
                  </a:cubicBezTo>
                  <a:close/>
                  <a:moveTo>
                    <a:pt x="15" y="10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70" y="55"/>
                    <a:pt x="70" y="55"/>
                    <a:pt x="70" y="55"/>
                  </a:cubicBezTo>
                  <a:lnTo>
                    <a:pt x="15" y="106"/>
                  </a:lnTo>
                  <a:close/>
                  <a:moveTo>
                    <a:pt x="24" y="113"/>
                  </a:moveTo>
                  <a:cubicBezTo>
                    <a:pt x="91" y="50"/>
                    <a:pt x="91" y="50"/>
                    <a:pt x="91" y="50"/>
                  </a:cubicBezTo>
                  <a:cubicBezTo>
                    <a:pt x="158" y="113"/>
                    <a:pt x="158" y="113"/>
                    <a:pt x="158" y="113"/>
                  </a:cubicBezTo>
                  <a:lnTo>
                    <a:pt x="24" y="113"/>
                  </a:lnTo>
                  <a:close/>
                  <a:moveTo>
                    <a:pt x="167" y="106"/>
                  </a:moveTo>
                  <a:cubicBezTo>
                    <a:pt x="112" y="55"/>
                    <a:pt x="112" y="55"/>
                    <a:pt x="112" y="5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6" y="15"/>
                    <a:pt x="167" y="16"/>
                    <a:pt x="167" y="17"/>
                  </a:cubicBezTo>
                  <a:lnTo>
                    <a:pt x="167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4638" y="4957763"/>
              <a:ext cx="80963" cy="36513"/>
            </a:xfrm>
            <a:custGeom>
              <a:avLst/>
              <a:gdLst>
                <a:gd name="T0" fmla="*/ 29 w 58"/>
                <a:gd name="T1" fmla="*/ 14 h 26"/>
                <a:gd name="T2" fmla="*/ 42 w 58"/>
                <a:gd name="T3" fmla="*/ 26 h 26"/>
                <a:gd name="T4" fmla="*/ 58 w 58"/>
                <a:gd name="T5" fmla="*/ 26 h 26"/>
                <a:gd name="T6" fmla="*/ 33 w 58"/>
                <a:gd name="T7" fmla="*/ 2 h 26"/>
                <a:gd name="T8" fmla="*/ 25 w 58"/>
                <a:gd name="T9" fmla="*/ 2 h 26"/>
                <a:gd name="T10" fmla="*/ 0 w 58"/>
                <a:gd name="T11" fmla="*/ 26 h 26"/>
                <a:gd name="T12" fmla="*/ 17 w 58"/>
                <a:gd name="T13" fmla="*/ 26 h 26"/>
                <a:gd name="T14" fmla="*/ 29 w 58"/>
                <a:gd name="T15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6">
                  <a:moveTo>
                    <a:pt x="29" y="14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0"/>
                    <a:pt x="28" y="0"/>
                    <a:pt x="25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17" y="26"/>
                    <a:pt x="17" y="26"/>
                  </a:cubicBezTo>
                  <a:lnTo>
                    <a:pt x="2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Group 205出自【趣你的PPT】(微信:qunideppt)：最优质的PPT资源库出自【趣你的PPT】(微信:qunideppt)：最优质的PPT资源库"/>
          <p:cNvGrpSpPr/>
          <p:nvPr/>
        </p:nvGrpSpPr>
        <p:grpSpPr>
          <a:xfrm>
            <a:off x="4940549" y="4568076"/>
            <a:ext cx="851608" cy="851608"/>
            <a:chOff x="4972050" y="4651375"/>
            <a:chExt cx="884238" cy="884238"/>
          </a:xfrm>
        </p:grpSpPr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4651375"/>
              <a:ext cx="884238" cy="884238"/>
            </a:xfrm>
            <a:prstGeom prst="ellipse">
              <a:avLst/>
            </a:prstGeom>
            <a:solidFill>
              <a:srgbClr val="E8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4700" y="5095875"/>
              <a:ext cx="1588" cy="30163"/>
            </a:xfrm>
            <a:custGeom>
              <a:avLst/>
              <a:gdLst>
                <a:gd name="T0" fmla="*/ 0 w 1"/>
                <a:gd name="T1" fmla="*/ 21 h 21"/>
                <a:gd name="T2" fmla="*/ 0 w 1"/>
                <a:gd name="T3" fmla="*/ 20 h 21"/>
                <a:gd name="T4" fmla="*/ 0 w 1"/>
                <a:gd name="T5" fmla="*/ 20 h 21"/>
                <a:gd name="T6" fmla="*/ 0 w 1"/>
                <a:gd name="T7" fmla="*/ 19 h 21"/>
                <a:gd name="T8" fmla="*/ 0 w 1"/>
                <a:gd name="T9" fmla="*/ 18 h 21"/>
                <a:gd name="T10" fmla="*/ 0 w 1"/>
                <a:gd name="T11" fmla="*/ 18 h 21"/>
                <a:gd name="T12" fmla="*/ 0 w 1"/>
                <a:gd name="T13" fmla="*/ 18 h 21"/>
                <a:gd name="T14" fmla="*/ 0 w 1"/>
                <a:gd name="T15" fmla="*/ 17 h 21"/>
                <a:gd name="T16" fmla="*/ 0 w 1"/>
                <a:gd name="T17" fmla="*/ 17 h 21"/>
                <a:gd name="T18" fmla="*/ 0 w 1"/>
                <a:gd name="T19" fmla="*/ 17 h 21"/>
                <a:gd name="T20" fmla="*/ 0 w 1"/>
                <a:gd name="T21" fmla="*/ 16 h 21"/>
                <a:gd name="T22" fmla="*/ 0 w 1"/>
                <a:gd name="T23" fmla="*/ 16 h 21"/>
                <a:gd name="T24" fmla="*/ 0 w 1"/>
                <a:gd name="T25" fmla="*/ 16 h 21"/>
                <a:gd name="T26" fmla="*/ 0 w 1"/>
                <a:gd name="T27" fmla="*/ 15 h 21"/>
                <a:gd name="T28" fmla="*/ 0 w 1"/>
                <a:gd name="T29" fmla="*/ 15 h 21"/>
                <a:gd name="T30" fmla="*/ 0 w 1"/>
                <a:gd name="T31" fmla="*/ 15 h 21"/>
                <a:gd name="T32" fmla="*/ 0 w 1"/>
                <a:gd name="T33" fmla="*/ 14 h 21"/>
                <a:gd name="T34" fmla="*/ 0 w 1"/>
                <a:gd name="T35" fmla="*/ 14 h 21"/>
                <a:gd name="T36" fmla="*/ 0 w 1"/>
                <a:gd name="T37" fmla="*/ 14 h 21"/>
                <a:gd name="T38" fmla="*/ 0 w 1"/>
                <a:gd name="T39" fmla="*/ 11 h 21"/>
                <a:gd name="T40" fmla="*/ 0 w 1"/>
                <a:gd name="T41" fmla="*/ 11 h 21"/>
                <a:gd name="T42" fmla="*/ 0 w 1"/>
                <a:gd name="T43" fmla="*/ 11 h 21"/>
                <a:gd name="T44" fmla="*/ 0 w 1"/>
                <a:gd name="T45" fmla="*/ 10 h 21"/>
                <a:gd name="T46" fmla="*/ 0 w 1"/>
                <a:gd name="T47" fmla="*/ 10 h 21"/>
                <a:gd name="T48" fmla="*/ 0 w 1"/>
                <a:gd name="T49" fmla="*/ 10 h 21"/>
                <a:gd name="T50" fmla="*/ 0 w 1"/>
                <a:gd name="T51" fmla="*/ 9 h 21"/>
                <a:gd name="T52" fmla="*/ 0 w 1"/>
                <a:gd name="T53" fmla="*/ 9 h 21"/>
                <a:gd name="T54" fmla="*/ 0 w 1"/>
                <a:gd name="T55" fmla="*/ 9 h 21"/>
                <a:gd name="T56" fmla="*/ 1 w 1"/>
                <a:gd name="T57" fmla="*/ 7 h 21"/>
                <a:gd name="T58" fmla="*/ 1 w 1"/>
                <a:gd name="T59" fmla="*/ 7 h 21"/>
                <a:gd name="T60" fmla="*/ 1 w 1"/>
                <a:gd name="T61" fmla="*/ 7 h 21"/>
                <a:gd name="T62" fmla="*/ 1 w 1"/>
                <a:gd name="T63" fmla="*/ 6 h 21"/>
                <a:gd name="T64" fmla="*/ 1 w 1"/>
                <a:gd name="T65" fmla="*/ 6 h 21"/>
                <a:gd name="T66" fmla="*/ 1 w 1"/>
                <a:gd name="T67" fmla="*/ 6 h 21"/>
                <a:gd name="T68" fmla="*/ 1 w 1"/>
                <a:gd name="T69" fmla="*/ 5 h 21"/>
                <a:gd name="T70" fmla="*/ 1 w 1"/>
                <a:gd name="T71" fmla="*/ 5 h 21"/>
                <a:gd name="T72" fmla="*/ 1 w 1"/>
                <a:gd name="T73" fmla="*/ 5 h 21"/>
                <a:gd name="T74" fmla="*/ 1 w 1"/>
                <a:gd name="T75" fmla="*/ 4 h 21"/>
                <a:gd name="T76" fmla="*/ 1 w 1"/>
                <a:gd name="T77" fmla="*/ 4 h 21"/>
                <a:gd name="T78" fmla="*/ 1 w 1"/>
                <a:gd name="T7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" h="21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1" y="7"/>
                  </a:moveTo>
                  <a:cubicBezTo>
                    <a:pt x="1" y="7"/>
                    <a:pt x="1" y="8"/>
                    <a:pt x="0" y="8"/>
                  </a:cubicBezTo>
                  <a:cubicBezTo>
                    <a:pt x="1" y="8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rgbClr val="FA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4851400"/>
              <a:ext cx="687388" cy="684213"/>
            </a:xfrm>
            <a:custGeom>
              <a:avLst/>
              <a:gdLst>
                <a:gd name="T0" fmla="*/ 36 w 492"/>
                <a:gd name="T1" fmla="*/ 4 h 489"/>
                <a:gd name="T2" fmla="*/ 6 w 492"/>
                <a:gd name="T3" fmla="*/ 299 h 489"/>
                <a:gd name="T4" fmla="*/ 176 w 492"/>
                <a:gd name="T5" fmla="*/ 489 h 489"/>
                <a:gd name="T6" fmla="*/ 491 w 492"/>
                <a:gd name="T7" fmla="*/ 196 h 489"/>
                <a:gd name="T8" fmla="*/ 491 w 492"/>
                <a:gd name="T9" fmla="*/ 195 h 489"/>
                <a:gd name="T10" fmla="*/ 491 w 492"/>
                <a:gd name="T11" fmla="*/ 194 h 489"/>
                <a:gd name="T12" fmla="*/ 491 w 492"/>
                <a:gd name="T13" fmla="*/ 193 h 489"/>
                <a:gd name="T14" fmla="*/ 491 w 492"/>
                <a:gd name="T15" fmla="*/ 193 h 489"/>
                <a:gd name="T16" fmla="*/ 491 w 492"/>
                <a:gd name="T17" fmla="*/ 192 h 489"/>
                <a:gd name="T18" fmla="*/ 491 w 492"/>
                <a:gd name="T19" fmla="*/ 191 h 489"/>
                <a:gd name="T20" fmla="*/ 491 w 492"/>
                <a:gd name="T21" fmla="*/ 191 h 489"/>
                <a:gd name="T22" fmla="*/ 491 w 492"/>
                <a:gd name="T23" fmla="*/ 191 h 489"/>
                <a:gd name="T24" fmla="*/ 491 w 492"/>
                <a:gd name="T25" fmla="*/ 190 h 489"/>
                <a:gd name="T26" fmla="*/ 491 w 492"/>
                <a:gd name="T27" fmla="*/ 190 h 489"/>
                <a:gd name="T28" fmla="*/ 491 w 492"/>
                <a:gd name="T29" fmla="*/ 189 h 489"/>
                <a:gd name="T30" fmla="*/ 491 w 492"/>
                <a:gd name="T31" fmla="*/ 189 h 489"/>
                <a:gd name="T32" fmla="*/ 491 w 492"/>
                <a:gd name="T33" fmla="*/ 186 h 489"/>
                <a:gd name="T34" fmla="*/ 491 w 492"/>
                <a:gd name="T35" fmla="*/ 185 h 489"/>
                <a:gd name="T36" fmla="*/ 491 w 492"/>
                <a:gd name="T37" fmla="*/ 185 h 489"/>
                <a:gd name="T38" fmla="*/ 491 w 492"/>
                <a:gd name="T39" fmla="*/ 184 h 489"/>
                <a:gd name="T40" fmla="*/ 491 w 492"/>
                <a:gd name="T41" fmla="*/ 184 h 489"/>
                <a:gd name="T42" fmla="*/ 491 w 492"/>
                <a:gd name="T43" fmla="*/ 184 h 489"/>
                <a:gd name="T44" fmla="*/ 492 w 492"/>
                <a:gd name="T45" fmla="*/ 182 h 489"/>
                <a:gd name="T46" fmla="*/ 492 w 492"/>
                <a:gd name="T47" fmla="*/ 182 h 489"/>
                <a:gd name="T48" fmla="*/ 492 w 492"/>
                <a:gd name="T49" fmla="*/ 181 h 489"/>
                <a:gd name="T50" fmla="*/ 492 w 492"/>
                <a:gd name="T51" fmla="*/ 181 h 489"/>
                <a:gd name="T52" fmla="*/ 492 w 492"/>
                <a:gd name="T53" fmla="*/ 180 h 489"/>
                <a:gd name="T54" fmla="*/ 492 w 492"/>
                <a:gd name="T55" fmla="*/ 180 h 489"/>
                <a:gd name="T56" fmla="*/ 492 w 492"/>
                <a:gd name="T57" fmla="*/ 179 h 489"/>
                <a:gd name="T58" fmla="*/ 492 w 492"/>
                <a:gd name="T59" fmla="*/ 175 h 489"/>
                <a:gd name="T60" fmla="*/ 492 w 492"/>
                <a:gd name="T61" fmla="*/ 173 h 489"/>
                <a:gd name="T62" fmla="*/ 336 w 492"/>
                <a:gd name="T63" fmla="*/ 15 h 489"/>
                <a:gd name="T64" fmla="*/ 251 w 492"/>
                <a:gd name="T65" fmla="*/ 2 h 489"/>
                <a:gd name="T66" fmla="*/ 69 w 492"/>
                <a:gd name="T6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2" h="489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8"/>
                    <a:pt x="6" y="299"/>
                  </a:cubicBezTo>
                  <a:cubicBezTo>
                    <a:pt x="6" y="331"/>
                    <a:pt x="54" y="367"/>
                    <a:pt x="76" y="388"/>
                  </a:cubicBezTo>
                  <a:cubicBezTo>
                    <a:pt x="93" y="406"/>
                    <a:pt x="132" y="446"/>
                    <a:pt x="176" y="489"/>
                  </a:cubicBezTo>
                  <a:cubicBezTo>
                    <a:pt x="343" y="489"/>
                    <a:pt x="479" y="360"/>
                    <a:pt x="491" y="196"/>
                  </a:cubicBezTo>
                  <a:cubicBezTo>
                    <a:pt x="491" y="196"/>
                    <a:pt x="491" y="196"/>
                    <a:pt x="491" y="196"/>
                  </a:cubicBezTo>
                  <a:cubicBezTo>
                    <a:pt x="491" y="196"/>
                    <a:pt x="491" y="195"/>
                    <a:pt x="491" y="195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1" y="195"/>
                    <a:pt x="491" y="194"/>
                    <a:pt x="491" y="194"/>
                  </a:cubicBezTo>
                  <a:cubicBezTo>
                    <a:pt x="491" y="194"/>
                    <a:pt x="491" y="194"/>
                    <a:pt x="491" y="194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8"/>
                    <a:pt x="491" y="187"/>
                    <a:pt x="491" y="186"/>
                  </a:cubicBezTo>
                  <a:cubicBezTo>
                    <a:pt x="491" y="186"/>
                    <a:pt x="491" y="186"/>
                    <a:pt x="491" y="186"/>
                  </a:cubicBezTo>
                  <a:cubicBezTo>
                    <a:pt x="491" y="186"/>
                    <a:pt x="491" y="186"/>
                    <a:pt x="491" y="186"/>
                  </a:cubicBezTo>
                  <a:cubicBezTo>
                    <a:pt x="491" y="186"/>
                    <a:pt x="491" y="185"/>
                    <a:pt x="491" y="185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91" y="185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3"/>
                    <a:pt x="491" y="183"/>
                    <a:pt x="491" y="183"/>
                  </a:cubicBezTo>
                  <a:cubicBezTo>
                    <a:pt x="492" y="183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8"/>
                    <a:pt x="492" y="176"/>
                    <a:pt x="492" y="175"/>
                  </a:cubicBezTo>
                  <a:cubicBezTo>
                    <a:pt x="492" y="174"/>
                    <a:pt x="492" y="173"/>
                    <a:pt x="492" y="173"/>
                  </a:cubicBezTo>
                  <a:cubicBezTo>
                    <a:pt x="492" y="173"/>
                    <a:pt x="492" y="173"/>
                    <a:pt x="492" y="173"/>
                  </a:cubicBezTo>
                  <a:cubicBezTo>
                    <a:pt x="492" y="172"/>
                    <a:pt x="492" y="170"/>
                    <a:pt x="492" y="169"/>
                  </a:cubicBezTo>
                  <a:cubicBezTo>
                    <a:pt x="420" y="98"/>
                    <a:pt x="356" y="34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4" y="0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BA6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4854575"/>
              <a:ext cx="477838" cy="477838"/>
            </a:xfrm>
            <a:custGeom>
              <a:avLst/>
              <a:gdLst>
                <a:gd name="T0" fmla="*/ 342 w 342"/>
                <a:gd name="T1" fmla="*/ 44 h 342"/>
                <a:gd name="T2" fmla="*/ 298 w 342"/>
                <a:gd name="T3" fmla="*/ 0 h 342"/>
                <a:gd name="T4" fmla="*/ 44 w 342"/>
                <a:gd name="T5" fmla="*/ 0 h 342"/>
                <a:gd name="T6" fmla="*/ 0 w 342"/>
                <a:gd name="T7" fmla="*/ 44 h 342"/>
                <a:gd name="T8" fmla="*/ 0 w 342"/>
                <a:gd name="T9" fmla="*/ 298 h 342"/>
                <a:gd name="T10" fmla="*/ 44 w 342"/>
                <a:gd name="T11" fmla="*/ 342 h 342"/>
                <a:gd name="T12" fmla="*/ 298 w 342"/>
                <a:gd name="T13" fmla="*/ 342 h 342"/>
                <a:gd name="T14" fmla="*/ 342 w 342"/>
                <a:gd name="T15" fmla="*/ 298 h 342"/>
                <a:gd name="T16" fmla="*/ 342 w 342"/>
                <a:gd name="T17" fmla="*/ 44 h 342"/>
                <a:gd name="T18" fmla="*/ 313 w 342"/>
                <a:gd name="T19" fmla="*/ 298 h 342"/>
                <a:gd name="T20" fmla="*/ 298 w 342"/>
                <a:gd name="T21" fmla="*/ 313 h 342"/>
                <a:gd name="T22" fmla="*/ 44 w 342"/>
                <a:gd name="T23" fmla="*/ 313 h 342"/>
                <a:gd name="T24" fmla="*/ 29 w 342"/>
                <a:gd name="T25" fmla="*/ 298 h 342"/>
                <a:gd name="T26" fmla="*/ 29 w 342"/>
                <a:gd name="T27" fmla="*/ 44 h 342"/>
                <a:gd name="T28" fmla="*/ 44 w 342"/>
                <a:gd name="T29" fmla="*/ 29 h 342"/>
                <a:gd name="T30" fmla="*/ 298 w 342"/>
                <a:gd name="T31" fmla="*/ 29 h 342"/>
                <a:gd name="T32" fmla="*/ 313 w 342"/>
                <a:gd name="T33" fmla="*/ 44 h 342"/>
                <a:gd name="T34" fmla="*/ 313 w 342"/>
                <a:gd name="T35" fmla="*/ 29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2">
                  <a:moveTo>
                    <a:pt x="342" y="44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4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2" y="342"/>
                    <a:pt x="342" y="322"/>
                    <a:pt x="342" y="298"/>
                  </a:cubicBezTo>
                  <a:lnTo>
                    <a:pt x="342" y="44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4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6375" y="4938713"/>
              <a:ext cx="258763" cy="314325"/>
            </a:xfrm>
            <a:custGeom>
              <a:avLst/>
              <a:gdLst>
                <a:gd name="T0" fmla="*/ 184 w 185"/>
                <a:gd name="T1" fmla="*/ 58 h 225"/>
                <a:gd name="T2" fmla="*/ 184 w 185"/>
                <a:gd name="T3" fmla="*/ 26 h 225"/>
                <a:gd name="T4" fmla="*/ 184 w 185"/>
                <a:gd name="T5" fmla="*/ 0 h 225"/>
                <a:gd name="T6" fmla="*/ 43 w 185"/>
                <a:gd name="T7" fmla="*/ 45 h 225"/>
                <a:gd name="T8" fmla="*/ 43 w 185"/>
                <a:gd name="T9" fmla="*/ 52 h 225"/>
                <a:gd name="T10" fmla="*/ 43 w 185"/>
                <a:gd name="T11" fmla="*/ 103 h 225"/>
                <a:gd name="T12" fmla="*/ 43 w 185"/>
                <a:gd name="T13" fmla="*/ 171 h 225"/>
                <a:gd name="T14" fmla="*/ 29 w 185"/>
                <a:gd name="T15" fmla="*/ 172 h 225"/>
                <a:gd name="T16" fmla="*/ 4 w 185"/>
                <a:gd name="T17" fmla="*/ 205 h 225"/>
                <a:gd name="T18" fmla="*/ 45 w 185"/>
                <a:gd name="T19" fmla="*/ 221 h 225"/>
                <a:gd name="T20" fmla="*/ 71 w 185"/>
                <a:gd name="T21" fmla="*/ 194 h 225"/>
                <a:gd name="T22" fmla="*/ 71 w 185"/>
                <a:gd name="T23" fmla="*/ 194 h 225"/>
                <a:gd name="T24" fmla="*/ 71 w 185"/>
                <a:gd name="T25" fmla="*/ 94 h 225"/>
                <a:gd name="T26" fmla="*/ 155 w 185"/>
                <a:gd name="T27" fmla="*/ 67 h 225"/>
                <a:gd name="T28" fmla="*/ 155 w 185"/>
                <a:gd name="T29" fmla="*/ 145 h 225"/>
                <a:gd name="T30" fmla="*/ 141 w 185"/>
                <a:gd name="T31" fmla="*/ 146 h 225"/>
                <a:gd name="T32" fmla="*/ 116 w 185"/>
                <a:gd name="T33" fmla="*/ 179 h 225"/>
                <a:gd name="T34" fmla="*/ 158 w 185"/>
                <a:gd name="T35" fmla="*/ 195 h 225"/>
                <a:gd name="T36" fmla="*/ 184 w 185"/>
                <a:gd name="T37" fmla="*/ 165 h 225"/>
                <a:gd name="T38" fmla="*/ 184 w 185"/>
                <a:gd name="T39" fmla="*/ 5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5" h="225">
                  <a:moveTo>
                    <a:pt x="184" y="58"/>
                  </a:moveTo>
                  <a:cubicBezTo>
                    <a:pt x="184" y="26"/>
                    <a:pt x="184" y="26"/>
                    <a:pt x="184" y="2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70"/>
                    <a:pt x="34" y="171"/>
                    <a:pt x="29" y="172"/>
                  </a:cubicBezTo>
                  <a:cubicBezTo>
                    <a:pt x="11" y="177"/>
                    <a:pt x="0" y="192"/>
                    <a:pt x="4" y="205"/>
                  </a:cubicBezTo>
                  <a:cubicBezTo>
                    <a:pt x="8" y="218"/>
                    <a:pt x="27" y="225"/>
                    <a:pt x="45" y="221"/>
                  </a:cubicBezTo>
                  <a:cubicBezTo>
                    <a:pt x="61" y="217"/>
                    <a:pt x="71" y="206"/>
                    <a:pt x="71" y="194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1" y="145"/>
                    <a:pt x="146" y="145"/>
                    <a:pt x="141" y="146"/>
                  </a:cubicBezTo>
                  <a:cubicBezTo>
                    <a:pt x="123" y="151"/>
                    <a:pt x="112" y="166"/>
                    <a:pt x="116" y="179"/>
                  </a:cubicBezTo>
                  <a:cubicBezTo>
                    <a:pt x="121" y="193"/>
                    <a:pt x="139" y="200"/>
                    <a:pt x="158" y="195"/>
                  </a:cubicBezTo>
                  <a:cubicBezTo>
                    <a:pt x="175" y="190"/>
                    <a:pt x="185" y="178"/>
                    <a:pt x="184" y="165"/>
                  </a:cubicBezTo>
                  <a:lnTo>
                    <a:pt x="184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Group 211出自【趣你的PPT】(微信:qunideppt)：最优质的PPT资源库出自【趣你的PPT】(微信:qunideppt)：最优质的PPT资源库"/>
          <p:cNvGrpSpPr/>
          <p:nvPr/>
        </p:nvGrpSpPr>
        <p:grpSpPr>
          <a:xfrm>
            <a:off x="6339419" y="4572226"/>
            <a:ext cx="851608" cy="850079"/>
            <a:chOff x="1106488" y="7045325"/>
            <a:chExt cx="884238" cy="882650"/>
          </a:xfrm>
        </p:grpSpPr>
        <p:sp>
          <p:nvSpPr>
            <p:cNvPr id="2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7045325"/>
              <a:ext cx="884238" cy="882650"/>
            </a:xfrm>
            <a:prstGeom prst="ellipse">
              <a:avLst/>
            </a:prstGeom>
            <a:solidFill>
              <a:srgbClr val="7340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89138" y="7486650"/>
              <a:ext cx="1588" cy="22225"/>
            </a:xfrm>
            <a:custGeom>
              <a:avLst/>
              <a:gdLst>
                <a:gd name="T0" fmla="*/ 0 w 1"/>
                <a:gd name="T1" fmla="*/ 16 h 16"/>
                <a:gd name="T2" fmla="*/ 0 w 1"/>
                <a:gd name="T3" fmla="*/ 16 h 16"/>
                <a:gd name="T4" fmla="*/ 0 w 1"/>
                <a:gd name="T5" fmla="*/ 16 h 16"/>
                <a:gd name="T6" fmla="*/ 0 w 1"/>
                <a:gd name="T7" fmla="*/ 15 h 16"/>
                <a:gd name="T8" fmla="*/ 0 w 1"/>
                <a:gd name="T9" fmla="*/ 14 h 16"/>
                <a:gd name="T10" fmla="*/ 0 w 1"/>
                <a:gd name="T11" fmla="*/ 14 h 16"/>
                <a:gd name="T12" fmla="*/ 0 w 1"/>
                <a:gd name="T13" fmla="*/ 14 h 16"/>
                <a:gd name="T14" fmla="*/ 0 w 1"/>
                <a:gd name="T15" fmla="*/ 13 h 16"/>
                <a:gd name="T16" fmla="*/ 0 w 1"/>
                <a:gd name="T17" fmla="*/ 13 h 16"/>
                <a:gd name="T18" fmla="*/ 1 w 1"/>
                <a:gd name="T19" fmla="*/ 13 h 16"/>
                <a:gd name="T20" fmla="*/ 1 w 1"/>
                <a:gd name="T21" fmla="*/ 12 h 16"/>
                <a:gd name="T22" fmla="*/ 1 w 1"/>
                <a:gd name="T23" fmla="*/ 12 h 16"/>
                <a:gd name="T24" fmla="*/ 1 w 1"/>
                <a:gd name="T25" fmla="*/ 12 h 16"/>
                <a:gd name="T26" fmla="*/ 1 w 1"/>
                <a:gd name="T27" fmla="*/ 11 h 16"/>
                <a:gd name="T28" fmla="*/ 1 w 1"/>
                <a:gd name="T29" fmla="*/ 11 h 16"/>
                <a:gd name="T30" fmla="*/ 1 w 1"/>
                <a:gd name="T31" fmla="*/ 11 h 16"/>
                <a:gd name="T32" fmla="*/ 1 w 1"/>
                <a:gd name="T33" fmla="*/ 10 h 16"/>
                <a:gd name="T34" fmla="*/ 1 w 1"/>
                <a:gd name="T35" fmla="*/ 10 h 16"/>
                <a:gd name="T36" fmla="*/ 1 w 1"/>
                <a:gd name="T37" fmla="*/ 10 h 16"/>
                <a:gd name="T38" fmla="*/ 1 w 1"/>
                <a:gd name="T39" fmla="*/ 9 h 16"/>
                <a:gd name="T40" fmla="*/ 1 w 1"/>
                <a:gd name="T41" fmla="*/ 9 h 16"/>
                <a:gd name="T42" fmla="*/ 1 w 1"/>
                <a:gd name="T43" fmla="*/ 9 h 16"/>
                <a:gd name="T44" fmla="*/ 1 w 1"/>
                <a:gd name="T45" fmla="*/ 8 h 16"/>
                <a:gd name="T46" fmla="*/ 1 w 1"/>
                <a:gd name="T47" fmla="*/ 8 h 16"/>
                <a:gd name="T48" fmla="*/ 1 w 1"/>
                <a:gd name="T49" fmla="*/ 8 h 16"/>
                <a:gd name="T50" fmla="*/ 1 w 1"/>
                <a:gd name="T51" fmla="*/ 7 h 16"/>
                <a:gd name="T52" fmla="*/ 1 w 1"/>
                <a:gd name="T53" fmla="*/ 7 h 16"/>
                <a:gd name="T54" fmla="*/ 1 w 1"/>
                <a:gd name="T55" fmla="*/ 7 h 16"/>
                <a:gd name="T56" fmla="*/ 1 w 1"/>
                <a:gd name="T57" fmla="*/ 6 h 16"/>
                <a:gd name="T58" fmla="*/ 1 w 1"/>
                <a:gd name="T59" fmla="*/ 6 h 16"/>
                <a:gd name="T60" fmla="*/ 1 w 1"/>
                <a:gd name="T61" fmla="*/ 6 h 16"/>
                <a:gd name="T62" fmla="*/ 1 w 1"/>
                <a:gd name="T63" fmla="*/ 5 h 16"/>
                <a:gd name="T64" fmla="*/ 1 w 1"/>
                <a:gd name="T65" fmla="*/ 5 h 16"/>
                <a:gd name="T66" fmla="*/ 1 w 1"/>
                <a:gd name="T67" fmla="*/ 5 h 16"/>
                <a:gd name="T68" fmla="*/ 1 w 1"/>
                <a:gd name="T69" fmla="*/ 4 h 16"/>
                <a:gd name="T70" fmla="*/ 1 w 1"/>
                <a:gd name="T71" fmla="*/ 4 h 16"/>
                <a:gd name="T72" fmla="*/ 1 w 1"/>
                <a:gd name="T73" fmla="*/ 4 h 16"/>
                <a:gd name="T74" fmla="*/ 1 w 1"/>
                <a:gd name="T75" fmla="*/ 3 h 16"/>
                <a:gd name="T76" fmla="*/ 1 w 1"/>
                <a:gd name="T77" fmla="*/ 3 h 16"/>
                <a:gd name="T78" fmla="*/ 1 w 1"/>
                <a:gd name="T79" fmla="*/ 3 h 16"/>
                <a:gd name="T80" fmla="*/ 1 w 1"/>
                <a:gd name="T81" fmla="*/ 2 h 16"/>
                <a:gd name="T82" fmla="*/ 1 w 1"/>
                <a:gd name="T83" fmla="*/ 2 h 16"/>
                <a:gd name="T84" fmla="*/ 1 w 1"/>
                <a:gd name="T85" fmla="*/ 2 h 16"/>
                <a:gd name="T86" fmla="*/ 1 w 1"/>
                <a:gd name="T87" fmla="*/ 1 h 16"/>
                <a:gd name="T88" fmla="*/ 1 w 1"/>
                <a:gd name="T89" fmla="*/ 1 h 16"/>
                <a:gd name="T90" fmla="*/ 1 w 1"/>
                <a:gd name="T9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3D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7239000"/>
              <a:ext cx="688975" cy="688975"/>
            </a:xfrm>
            <a:custGeom>
              <a:avLst/>
              <a:gdLst>
                <a:gd name="T0" fmla="*/ 36 w 493"/>
                <a:gd name="T1" fmla="*/ 5 h 493"/>
                <a:gd name="T2" fmla="*/ 6 w 493"/>
                <a:gd name="T3" fmla="*/ 300 h 493"/>
                <a:gd name="T4" fmla="*/ 179 w 493"/>
                <a:gd name="T5" fmla="*/ 493 h 493"/>
                <a:gd name="T6" fmla="*/ 492 w 493"/>
                <a:gd name="T7" fmla="*/ 193 h 493"/>
                <a:gd name="T8" fmla="*/ 492 w 493"/>
                <a:gd name="T9" fmla="*/ 193 h 493"/>
                <a:gd name="T10" fmla="*/ 492 w 493"/>
                <a:gd name="T11" fmla="*/ 192 h 493"/>
                <a:gd name="T12" fmla="*/ 492 w 493"/>
                <a:gd name="T13" fmla="*/ 191 h 493"/>
                <a:gd name="T14" fmla="*/ 492 w 493"/>
                <a:gd name="T15" fmla="*/ 191 h 493"/>
                <a:gd name="T16" fmla="*/ 492 w 493"/>
                <a:gd name="T17" fmla="*/ 190 h 493"/>
                <a:gd name="T18" fmla="*/ 493 w 493"/>
                <a:gd name="T19" fmla="*/ 190 h 493"/>
                <a:gd name="T20" fmla="*/ 493 w 493"/>
                <a:gd name="T21" fmla="*/ 189 h 493"/>
                <a:gd name="T22" fmla="*/ 493 w 493"/>
                <a:gd name="T23" fmla="*/ 189 h 493"/>
                <a:gd name="T24" fmla="*/ 493 w 493"/>
                <a:gd name="T25" fmla="*/ 188 h 493"/>
                <a:gd name="T26" fmla="*/ 493 w 493"/>
                <a:gd name="T27" fmla="*/ 188 h 493"/>
                <a:gd name="T28" fmla="*/ 493 w 493"/>
                <a:gd name="T29" fmla="*/ 187 h 493"/>
                <a:gd name="T30" fmla="*/ 493 w 493"/>
                <a:gd name="T31" fmla="*/ 187 h 493"/>
                <a:gd name="T32" fmla="*/ 493 w 493"/>
                <a:gd name="T33" fmla="*/ 186 h 493"/>
                <a:gd name="T34" fmla="*/ 493 w 493"/>
                <a:gd name="T35" fmla="*/ 186 h 493"/>
                <a:gd name="T36" fmla="*/ 493 w 493"/>
                <a:gd name="T37" fmla="*/ 185 h 493"/>
                <a:gd name="T38" fmla="*/ 493 w 493"/>
                <a:gd name="T39" fmla="*/ 185 h 493"/>
                <a:gd name="T40" fmla="*/ 493 w 493"/>
                <a:gd name="T41" fmla="*/ 184 h 493"/>
                <a:gd name="T42" fmla="*/ 493 w 493"/>
                <a:gd name="T43" fmla="*/ 183 h 493"/>
                <a:gd name="T44" fmla="*/ 493 w 493"/>
                <a:gd name="T45" fmla="*/ 183 h 493"/>
                <a:gd name="T46" fmla="*/ 493 w 493"/>
                <a:gd name="T47" fmla="*/ 182 h 493"/>
                <a:gd name="T48" fmla="*/ 493 w 493"/>
                <a:gd name="T49" fmla="*/ 182 h 493"/>
                <a:gd name="T50" fmla="*/ 493 w 493"/>
                <a:gd name="T51" fmla="*/ 181 h 493"/>
                <a:gd name="T52" fmla="*/ 493 w 493"/>
                <a:gd name="T53" fmla="*/ 181 h 493"/>
                <a:gd name="T54" fmla="*/ 493 w 493"/>
                <a:gd name="T55" fmla="*/ 180 h 493"/>
                <a:gd name="T56" fmla="*/ 493 w 493"/>
                <a:gd name="T57" fmla="*/ 180 h 493"/>
                <a:gd name="T58" fmla="*/ 493 w 493"/>
                <a:gd name="T59" fmla="*/ 179 h 493"/>
                <a:gd name="T60" fmla="*/ 493 w 493"/>
                <a:gd name="T61" fmla="*/ 179 h 493"/>
                <a:gd name="T62" fmla="*/ 493 w 493"/>
                <a:gd name="T63" fmla="*/ 178 h 493"/>
                <a:gd name="T64" fmla="*/ 493 w 493"/>
                <a:gd name="T65" fmla="*/ 178 h 493"/>
                <a:gd name="T66" fmla="*/ 493 w 493"/>
                <a:gd name="T67" fmla="*/ 177 h 493"/>
                <a:gd name="T68" fmla="*/ 493 w 493"/>
                <a:gd name="T69" fmla="*/ 177 h 493"/>
                <a:gd name="T70" fmla="*/ 336 w 493"/>
                <a:gd name="T71" fmla="*/ 16 h 493"/>
                <a:gd name="T72" fmla="*/ 251 w 493"/>
                <a:gd name="T73" fmla="*/ 2 h 493"/>
                <a:gd name="T74" fmla="*/ 69 w 493"/>
                <a:gd name="T75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3" h="493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3"/>
                    <a:pt x="57" y="371"/>
                    <a:pt x="80" y="393"/>
                  </a:cubicBezTo>
                  <a:cubicBezTo>
                    <a:pt x="97" y="411"/>
                    <a:pt x="136" y="450"/>
                    <a:pt x="179" y="493"/>
                  </a:cubicBezTo>
                  <a:cubicBezTo>
                    <a:pt x="347" y="492"/>
                    <a:pt x="484" y="360"/>
                    <a:pt x="492" y="193"/>
                  </a:cubicBezTo>
                  <a:cubicBezTo>
                    <a:pt x="492" y="193"/>
                    <a:pt x="492" y="193"/>
                    <a:pt x="492" y="193"/>
                  </a:cubicBezTo>
                  <a:cubicBezTo>
                    <a:pt x="492" y="193"/>
                    <a:pt x="492" y="193"/>
                    <a:pt x="492" y="193"/>
                  </a:cubicBezTo>
                  <a:cubicBezTo>
                    <a:pt x="492" y="193"/>
                    <a:pt x="492" y="193"/>
                    <a:pt x="492" y="193"/>
                  </a:cubicBezTo>
                  <a:cubicBezTo>
                    <a:pt x="492" y="192"/>
                    <a:pt x="492" y="192"/>
                    <a:pt x="492" y="192"/>
                  </a:cubicBezTo>
                  <a:cubicBezTo>
                    <a:pt x="492" y="192"/>
                    <a:pt x="492" y="192"/>
                    <a:pt x="492" y="192"/>
                  </a:cubicBezTo>
                  <a:cubicBezTo>
                    <a:pt x="492" y="192"/>
                    <a:pt x="492" y="191"/>
                    <a:pt x="492" y="191"/>
                  </a:cubicBezTo>
                  <a:cubicBezTo>
                    <a:pt x="492" y="191"/>
                    <a:pt x="492" y="191"/>
                    <a:pt x="492" y="191"/>
                  </a:cubicBezTo>
                  <a:cubicBezTo>
                    <a:pt x="492" y="191"/>
                    <a:pt x="492" y="191"/>
                    <a:pt x="492" y="191"/>
                  </a:cubicBezTo>
                  <a:cubicBezTo>
                    <a:pt x="492" y="191"/>
                    <a:pt x="492" y="191"/>
                    <a:pt x="492" y="191"/>
                  </a:cubicBezTo>
                  <a:cubicBezTo>
                    <a:pt x="492" y="191"/>
                    <a:pt x="492" y="190"/>
                    <a:pt x="492" y="190"/>
                  </a:cubicBezTo>
                  <a:cubicBezTo>
                    <a:pt x="492" y="190"/>
                    <a:pt x="492" y="190"/>
                    <a:pt x="492" y="190"/>
                  </a:cubicBezTo>
                  <a:cubicBezTo>
                    <a:pt x="492" y="190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90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5"/>
                    <a:pt x="493" y="173"/>
                    <a:pt x="493" y="171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5C33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7242175"/>
              <a:ext cx="479425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30 h 343"/>
                <a:gd name="T30" fmla="*/ 298 w 342"/>
                <a:gd name="T31" fmla="*/ 30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2575" y="7354888"/>
              <a:ext cx="133350" cy="215900"/>
            </a:xfrm>
            <a:custGeom>
              <a:avLst/>
              <a:gdLst>
                <a:gd name="T0" fmla="*/ 87 w 96"/>
                <a:gd name="T1" fmla="*/ 97 h 154"/>
                <a:gd name="T2" fmla="*/ 72 w 96"/>
                <a:gd name="T3" fmla="*/ 91 h 154"/>
                <a:gd name="T4" fmla="*/ 68 w 96"/>
                <a:gd name="T5" fmla="*/ 91 h 154"/>
                <a:gd name="T6" fmla="*/ 64 w 96"/>
                <a:gd name="T7" fmla="*/ 91 h 154"/>
                <a:gd name="T8" fmla="*/ 60 w 96"/>
                <a:gd name="T9" fmla="*/ 91 h 154"/>
                <a:gd name="T10" fmla="*/ 50 w 96"/>
                <a:gd name="T11" fmla="*/ 90 h 154"/>
                <a:gd name="T12" fmla="*/ 45 w 96"/>
                <a:gd name="T13" fmla="*/ 85 h 154"/>
                <a:gd name="T14" fmla="*/ 44 w 96"/>
                <a:gd name="T15" fmla="*/ 77 h 154"/>
                <a:gd name="T16" fmla="*/ 44 w 96"/>
                <a:gd name="T17" fmla="*/ 75 h 154"/>
                <a:gd name="T18" fmla="*/ 45 w 96"/>
                <a:gd name="T19" fmla="*/ 74 h 154"/>
                <a:gd name="T20" fmla="*/ 46 w 96"/>
                <a:gd name="T21" fmla="*/ 73 h 154"/>
                <a:gd name="T22" fmla="*/ 55 w 96"/>
                <a:gd name="T23" fmla="*/ 52 h 154"/>
                <a:gd name="T24" fmla="*/ 55 w 96"/>
                <a:gd name="T25" fmla="*/ 52 h 154"/>
                <a:gd name="T26" fmla="*/ 55 w 96"/>
                <a:gd name="T27" fmla="*/ 52 h 154"/>
                <a:gd name="T28" fmla="*/ 55 w 96"/>
                <a:gd name="T29" fmla="*/ 51 h 154"/>
                <a:gd name="T30" fmla="*/ 55 w 96"/>
                <a:gd name="T31" fmla="*/ 32 h 154"/>
                <a:gd name="T32" fmla="*/ 55 w 96"/>
                <a:gd name="T33" fmla="*/ 31 h 154"/>
                <a:gd name="T34" fmla="*/ 55 w 96"/>
                <a:gd name="T35" fmla="*/ 31 h 154"/>
                <a:gd name="T36" fmla="*/ 46 w 96"/>
                <a:gd name="T37" fmla="*/ 9 h 154"/>
                <a:gd name="T38" fmla="*/ 24 w 96"/>
                <a:gd name="T39" fmla="*/ 0 h 154"/>
                <a:gd name="T40" fmla="*/ 2 w 96"/>
                <a:gd name="T41" fmla="*/ 9 h 154"/>
                <a:gd name="T42" fmla="*/ 0 w 96"/>
                <a:gd name="T43" fmla="*/ 12 h 154"/>
                <a:gd name="T44" fmla="*/ 6 w 96"/>
                <a:gd name="T45" fmla="*/ 17 h 154"/>
                <a:gd name="T46" fmla="*/ 18 w 96"/>
                <a:gd name="T47" fmla="*/ 45 h 154"/>
                <a:gd name="T48" fmla="*/ 18 w 96"/>
                <a:gd name="T49" fmla="*/ 45 h 154"/>
                <a:gd name="T50" fmla="*/ 17 w 96"/>
                <a:gd name="T51" fmla="*/ 45 h 154"/>
                <a:gd name="T52" fmla="*/ 17 w 96"/>
                <a:gd name="T53" fmla="*/ 46 h 154"/>
                <a:gd name="T54" fmla="*/ 17 w 96"/>
                <a:gd name="T55" fmla="*/ 67 h 154"/>
                <a:gd name="T56" fmla="*/ 18 w 96"/>
                <a:gd name="T57" fmla="*/ 68 h 154"/>
                <a:gd name="T58" fmla="*/ 6 w 96"/>
                <a:gd name="T59" fmla="*/ 96 h 154"/>
                <a:gd name="T60" fmla="*/ 5 w 96"/>
                <a:gd name="T61" fmla="*/ 96 h 154"/>
                <a:gd name="T62" fmla="*/ 6 w 96"/>
                <a:gd name="T63" fmla="*/ 100 h 154"/>
                <a:gd name="T64" fmla="*/ 7 w 96"/>
                <a:gd name="T65" fmla="*/ 102 h 154"/>
                <a:gd name="T66" fmla="*/ 16 w 96"/>
                <a:gd name="T67" fmla="*/ 102 h 154"/>
                <a:gd name="T68" fmla="*/ 20 w 96"/>
                <a:gd name="T69" fmla="*/ 102 h 154"/>
                <a:gd name="T70" fmla="*/ 24 w 96"/>
                <a:gd name="T71" fmla="*/ 102 h 154"/>
                <a:gd name="T72" fmla="*/ 28 w 96"/>
                <a:gd name="T73" fmla="*/ 103 h 154"/>
                <a:gd name="T74" fmla="*/ 50 w 96"/>
                <a:gd name="T75" fmla="*/ 112 h 154"/>
                <a:gd name="T76" fmla="*/ 60 w 96"/>
                <a:gd name="T77" fmla="*/ 135 h 154"/>
                <a:gd name="T78" fmla="*/ 60 w 96"/>
                <a:gd name="T79" fmla="*/ 154 h 154"/>
                <a:gd name="T80" fmla="*/ 80 w 96"/>
                <a:gd name="T81" fmla="*/ 147 h 154"/>
                <a:gd name="T82" fmla="*/ 95 w 96"/>
                <a:gd name="T83" fmla="*/ 136 h 154"/>
                <a:gd name="T84" fmla="*/ 95 w 96"/>
                <a:gd name="T85" fmla="*/ 116 h 154"/>
                <a:gd name="T86" fmla="*/ 87 w 96"/>
                <a:gd name="T87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154">
                  <a:moveTo>
                    <a:pt x="87" y="97"/>
                  </a:moveTo>
                  <a:cubicBezTo>
                    <a:pt x="83" y="93"/>
                    <a:pt x="77" y="92"/>
                    <a:pt x="72" y="91"/>
                  </a:cubicBezTo>
                  <a:cubicBezTo>
                    <a:pt x="71" y="91"/>
                    <a:pt x="69" y="91"/>
                    <a:pt x="68" y="91"/>
                  </a:cubicBezTo>
                  <a:cubicBezTo>
                    <a:pt x="67" y="91"/>
                    <a:pt x="66" y="91"/>
                    <a:pt x="64" y="91"/>
                  </a:cubicBezTo>
                  <a:cubicBezTo>
                    <a:pt x="63" y="91"/>
                    <a:pt x="62" y="91"/>
                    <a:pt x="60" y="91"/>
                  </a:cubicBezTo>
                  <a:cubicBezTo>
                    <a:pt x="57" y="91"/>
                    <a:pt x="53" y="91"/>
                    <a:pt x="50" y="90"/>
                  </a:cubicBezTo>
                  <a:cubicBezTo>
                    <a:pt x="47" y="89"/>
                    <a:pt x="46" y="88"/>
                    <a:pt x="45" y="85"/>
                  </a:cubicBezTo>
                  <a:cubicBezTo>
                    <a:pt x="44" y="82"/>
                    <a:pt x="44" y="79"/>
                    <a:pt x="44" y="77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52" y="68"/>
                    <a:pt x="55" y="60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22"/>
                    <a:pt x="52" y="15"/>
                    <a:pt x="46" y="9"/>
                  </a:cubicBezTo>
                  <a:cubicBezTo>
                    <a:pt x="40" y="3"/>
                    <a:pt x="33" y="0"/>
                    <a:pt x="24" y="0"/>
                  </a:cubicBezTo>
                  <a:cubicBezTo>
                    <a:pt x="16" y="0"/>
                    <a:pt x="8" y="3"/>
                    <a:pt x="2" y="9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2" y="13"/>
                    <a:pt x="4" y="15"/>
                    <a:pt x="6" y="17"/>
                  </a:cubicBezTo>
                  <a:cubicBezTo>
                    <a:pt x="13" y="24"/>
                    <a:pt x="17" y="34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7" y="45"/>
                    <a:pt x="17" y="4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7" y="78"/>
                    <a:pt x="13" y="88"/>
                    <a:pt x="6" y="96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5" y="98"/>
                    <a:pt x="5" y="99"/>
                    <a:pt x="6" y="100"/>
                  </a:cubicBezTo>
                  <a:cubicBezTo>
                    <a:pt x="6" y="101"/>
                    <a:pt x="7" y="102"/>
                    <a:pt x="7" y="102"/>
                  </a:cubicBezTo>
                  <a:cubicBezTo>
                    <a:pt x="9" y="102"/>
                    <a:pt x="13" y="102"/>
                    <a:pt x="16" y="102"/>
                  </a:cubicBezTo>
                  <a:cubicBezTo>
                    <a:pt x="17" y="102"/>
                    <a:pt x="19" y="102"/>
                    <a:pt x="20" y="102"/>
                  </a:cubicBezTo>
                  <a:cubicBezTo>
                    <a:pt x="21" y="102"/>
                    <a:pt x="23" y="102"/>
                    <a:pt x="24" y="102"/>
                  </a:cubicBezTo>
                  <a:cubicBezTo>
                    <a:pt x="26" y="102"/>
                    <a:pt x="27" y="102"/>
                    <a:pt x="28" y="103"/>
                  </a:cubicBezTo>
                  <a:cubicBezTo>
                    <a:pt x="34" y="103"/>
                    <a:pt x="44" y="104"/>
                    <a:pt x="50" y="112"/>
                  </a:cubicBezTo>
                  <a:cubicBezTo>
                    <a:pt x="54" y="117"/>
                    <a:pt x="58" y="126"/>
                    <a:pt x="60" y="135"/>
                  </a:cubicBezTo>
                  <a:cubicBezTo>
                    <a:pt x="61" y="142"/>
                    <a:pt x="61" y="148"/>
                    <a:pt x="60" y="154"/>
                  </a:cubicBezTo>
                  <a:cubicBezTo>
                    <a:pt x="68" y="152"/>
                    <a:pt x="74" y="150"/>
                    <a:pt x="80" y="147"/>
                  </a:cubicBezTo>
                  <a:cubicBezTo>
                    <a:pt x="90" y="142"/>
                    <a:pt x="94" y="137"/>
                    <a:pt x="95" y="136"/>
                  </a:cubicBezTo>
                  <a:cubicBezTo>
                    <a:pt x="96" y="131"/>
                    <a:pt x="96" y="123"/>
                    <a:pt x="95" y="116"/>
                  </a:cubicBezTo>
                  <a:cubicBezTo>
                    <a:pt x="93" y="108"/>
                    <a:pt x="91" y="102"/>
                    <a:pt x="8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2875" y="7372350"/>
              <a:ext cx="214313" cy="236538"/>
            </a:xfrm>
            <a:custGeom>
              <a:avLst/>
              <a:gdLst>
                <a:gd name="T0" fmla="*/ 144 w 154"/>
                <a:gd name="T1" fmla="*/ 104 h 169"/>
                <a:gd name="T2" fmla="*/ 128 w 154"/>
                <a:gd name="T3" fmla="*/ 98 h 169"/>
                <a:gd name="T4" fmla="*/ 124 w 154"/>
                <a:gd name="T5" fmla="*/ 98 h 169"/>
                <a:gd name="T6" fmla="*/ 120 w 154"/>
                <a:gd name="T7" fmla="*/ 98 h 169"/>
                <a:gd name="T8" fmla="*/ 116 w 154"/>
                <a:gd name="T9" fmla="*/ 98 h 169"/>
                <a:gd name="T10" fmla="*/ 105 w 154"/>
                <a:gd name="T11" fmla="*/ 96 h 169"/>
                <a:gd name="T12" fmla="*/ 99 w 154"/>
                <a:gd name="T13" fmla="*/ 91 h 169"/>
                <a:gd name="T14" fmla="*/ 98 w 154"/>
                <a:gd name="T15" fmla="*/ 83 h 169"/>
                <a:gd name="T16" fmla="*/ 98 w 154"/>
                <a:gd name="T17" fmla="*/ 81 h 169"/>
                <a:gd name="T18" fmla="*/ 100 w 154"/>
                <a:gd name="T19" fmla="*/ 79 h 169"/>
                <a:gd name="T20" fmla="*/ 101 w 154"/>
                <a:gd name="T21" fmla="*/ 79 h 169"/>
                <a:gd name="T22" fmla="*/ 110 w 154"/>
                <a:gd name="T23" fmla="*/ 56 h 169"/>
                <a:gd name="T24" fmla="*/ 110 w 154"/>
                <a:gd name="T25" fmla="*/ 55 h 169"/>
                <a:gd name="T26" fmla="*/ 110 w 154"/>
                <a:gd name="T27" fmla="*/ 55 h 169"/>
                <a:gd name="T28" fmla="*/ 110 w 154"/>
                <a:gd name="T29" fmla="*/ 54 h 169"/>
                <a:gd name="T30" fmla="*/ 110 w 154"/>
                <a:gd name="T31" fmla="*/ 34 h 169"/>
                <a:gd name="T32" fmla="*/ 110 w 154"/>
                <a:gd name="T33" fmla="*/ 33 h 169"/>
                <a:gd name="T34" fmla="*/ 110 w 154"/>
                <a:gd name="T35" fmla="*/ 33 h 169"/>
                <a:gd name="T36" fmla="*/ 101 w 154"/>
                <a:gd name="T37" fmla="*/ 10 h 169"/>
                <a:gd name="T38" fmla="*/ 77 w 154"/>
                <a:gd name="T39" fmla="*/ 0 h 169"/>
                <a:gd name="T40" fmla="*/ 54 w 154"/>
                <a:gd name="T41" fmla="*/ 10 h 169"/>
                <a:gd name="T42" fmla="*/ 44 w 154"/>
                <a:gd name="T43" fmla="*/ 33 h 169"/>
                <a:gd name="T44" fmla="*/ 44 w 154"/>
                <a:gd name="T45" fmla="*/ 33 h 169"/>
                <a:gd name="T46" fmla="*/ 44 w 154"/>
                <a:gd name="T47" fmla="*/ 34 h 169"/>
                <a:gd name="T48" fmla="*/ 44 w 154"/>
                <a:gd name="T49" fmla="*/ 54 h 169"/>
                <a:gd name="T50" fmla="*/ 44 w 154"/>
                <a:gd name="T51" fmla="*/ 55 h 169"/>
                <a:gd name="T52" fmla="*/ 44 w 154"/>
                <a:gd name="T53" fmla="*/ 55 h 169"/>
                <a:gd name="T54" fmla="*/ 44 w 154"/>
                <a:gd name="T55" fmla="*/ 56 h 169"/>
                <a:gd name="T56" fmla="*/ 54 w 154"/>
                <a:gd name="T57" fmla="*/ 79 h 169"/>
                <a:gd name="T58" fmla="*/ 55 w 154"/>
                <a:gd name="T59" fmla="*/ 79 h 169"/>
                <a:gd name="T60" fmla="*/ 56 w 154"/>
                <a:gd name="T61" fmla="*/ 81 h 169"/>
                <a:gd name="T62" fmla="*/ 56 w 154"/>
                <a:gd name="T63" fmla="*/ 83 h 169"/>
                <a:gd name="T64" fmla="*/ 56 w 154"/>
                <a:gd name="T65" fmla="*/ 91 h 169"/>
                <a:gd name="T66" fmla="*/ 50 w 154"/>
                <a:gd name="T67" fmla="*/ 96 h 169"/>
                <a:gd name="T68" fmla="*/ 39 w 154"/>
                <a:gd name="T69" fmla="*/ 98 h 169"/>
                <a:gd name="T70" fmla="*/ 34 w 154"/>
                <a:gd name="T71" fmla="*/ 98 h 169"/>
                <a:gd name="T72" fmla="*/ 30 w 154"/>
                <a:gd name="T73" fmla="*/ 98 h 169"/>
                <a:gd name="T74" fmla="*/ 27 w 154"/>
                <a:gd name="T75" fmla="*/ 98 h 169"/>
                <a:gd name="T76" fmla="*/ 10 w 154"/>
                <a:gd name="T77" fmla="*/ 104 h 169"/>
                <a:gd name="T78" fmla="*/ 2 w 154"/>
                <a:gd name="T79" fmla="*/ 124 h 169"/>
                <a:gd name="T80" fmla="*/ 2 w 154"/>
                <a:gd name="T81" fmla="*/ 146 h 169"/>
                <a:gd name="T82" fmla="*/ 18 w 154"/>
                <a:gd name="T83" fmla="*/ 157 h 169"/>
                <a:gd name="T84" fmla="*/ 41 w 154"/>
                <a:gd name="T85" fmla="*/ 165 h 169"/>
                <a:gd name="T86" fmla="*/ 76 w 154"/>
                <a:gd name="T87" fmla="*/ 169 h 169"/>
                <a:gd name="T88" fmla="*/ 78 w 154"/>
                <a:gd name="T89" fmla="*/ 169 h 169"/>
                <a:gd name="T90" fmla="*/ 114 w 154"/>
                <a:gd name="T91" fmla="*/ 165 h 169"/>
                <a:gd name="T92" fmla="*/ 137 w 154"/>
                <a:gd name="T93" fmla="*/ 157 h 169"/>
                <a:gd name="T94" fmla="*/ 152 w 154"/>
                <a:gd name="T95" fmla="*/ 146 h 169"/>
                <a:gd name="T96" fmla="*/ 152 w 154"/>
                <a:gd name="T97" fmla="*/ 124 h 169"/>
                <a:gd name="T98" fmla="*/ 144 w 154"/>
                <a:gd name="T99" fmla="*/ 10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4" h="169">
                  <a:moveTo>
                    <a:pt x="144" y="104"/>
                  </a:moveTo>
                  <a:cubicBezTo>
                    <a:pt x="140" y="99"/>
                    <a:pt x="134" y="98"/>
                    <a:pt x="128" y="98"/>
                  </a:cubicBezTo>
                  <a:cubicBezTo>
                    <a:pt x="127" y="98"/>
                    <a:pt x="125" y="98"/>
                    <a:pt x="124" y="98"/>
                  </a:cubicBezTo>
                  <a:cubicBezTo>
                    <a:pt x="123" y="98"/>
                    <a:pt x="121" y="98"/>
                    <a:pt x="120" y="98"/>
                  </a:cubicBezTo>
                  <a:cubicBezTo>
                    <a:pt x="119" y="98"/>
                    <a:pt x="117" y="98"/>
                    <a:pt x="116" y="98"/>
                  </a:cubicBezTo>
                  <a:cubicBezTo>
                    <a:pt x="112" y="98"/>
                    <a:pt x="108" y="98"/>
                    <a:pt x="105" y="96"/>
                  </a:cubicBezTo>
                  <a:cubicBezTo>
                    <a:pt x="102" y="96"/>
                    <a:pt x="100" y="94"/>
                    <a:pt x="99" y="91"/>
                  </a:cubicBezTo>
                  <a:cubicBezTo>
                    <a:pt x="98" y="88"/>
                    <a:pt x="98" y="85"/>
                    <a:pt x="98" y="83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7" y="72"/>
                    <a:pt x="110" y="64"/>
                    <a:pt x="110" y="56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10" y="24"/>
                    <a:pt x="107" y="16"/>
                    <a:pt x="101" y="10"/>
                  </a:cubicBezTo>
                  <a:cubicBezTo>
                    <a:pt x="94" y="4"/>
                    <a:pt x="86" y="0"/>
                    <a:pt x="77" y="0"/>
                  </a:cubicBezTo>
                  <a:cubicBezTo>
                    <a:pt x="68" y="0"/>
                    <a:pt x="60" y="4"/>
                    <a:pt x="54" y="10"/>
                  </a:cubicBezTo>
                  <a:cubicBezTo>
                    <a:pt x="48" y="16"/>
                    <a:pt x="44" y="24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8" y="72"/>
                    <a:pt x="5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7" y="85"/>
                    <a:pt x="57" y="88"/>
                    <a:pt x="56" y="91"/>
                  </a:cubicBezTo>
                  <a:cubicBezTo>
                    <a:pt x="55" y="94"/>
                    <a:pt x="53" y="96"/>
                    <a:pt x="50" y="96"/>
                  </a:cubicBezTo>
                  <a:cubicBezTo>
                    <a:pt x="46" y="98"/>
                    <a:pt x="42" y="98"/>
                    <a:pt x="39" y="98"/>
                  </a:cubicBezTo>
                  <a:cubicBezTo>
                    <a:pt x="37" y="98"/>
                    <a:pt x="36" y="98"/>
                    <a:pt x="34" y="98"/>
                  </a:cubicBezTo>
                  <a:cubicBezTo>
                    <a:pt x="33" y="98"/>
                    <a:pt x="32" y="98"/>
                    <a:pt x="30" y="98"/>
                  </a:cubicBezTo>
                  <a:cubicBezTo>
                    <a:pt x="29" y="98"/>
                    <a:pt x="28" y="98"/>
                    <a:pt x="27" y="98"/>
                  </a:cubicBezTo>
                  <a:cubicBezTo>
                    <a:pt x="20" y="98"/>
                    <a:pt x="14" y="99"/>
                    <a:pt x="10" y="104"/>
                  </a:cubicBezTo>
                  <a:cubicBezTo>
                    <a:pt x="6" y="109"/>
                    <a:pt x="3" y="116"/>
                    <a:pt x="2" y="124"/>
                  </a:cubicBezTo>
                  <a:cubicBezTo>
                    <a:pt x="0" y="132"/>
                    <a:pt x="1" y="140"/>
                    <a:pt x="2" y="146"/>
                  </a:cubicBezTo>
                  <a:cubicBezTo>
                    <a:pt x="3" y="147"/>
                    <a:pt x="8" y="152"/>
                    <a:pt x="18" y="157"/>
                  </a:cubicBezTo>
                  <a:cubicBezTo>
                    <a:pt x="24" y="161"/>
                    <a:pt x="32" y="163"/>
                    <a:pt x="41" y="165"/>
                  </a:cubicBezTo>
                  <a:cubicBezTo>
                    <a:pt x="51" y="168"/>
                    <a:pt x="63" y="169"/>
                    <a:pt x="76" y="169"/>
                  </a:cubicBezTo>
                  <a:cubicBezTo>
                    <a:pt x="78" y="169"/>
                    <a:pt x="78" y="169"/>
                    <a:pt x="78" y="169"/>
                  </a:cubicBezTo>
                  <a:cubicBezTo>
                    <a:pt x="91" y="169"/>
                    <a:pt x="103" y="168"/>
                    <a:pt x="114" y="165"/>
                  </a:cubicBezTo>
                  <a:cubicBezTo>
                    <a:pt x="122" y="163"/>
                    <a:pt x="130" y="161"/>
                    <a:pt x="137" y="157"/>
                  </a:cubicBezTo>
                  <a:cubicBezTo>
                    <a:pt x="147" y="152"/>
                    <a:pt x="151" y="147"/>
                    <a:pt x="152" y="146"/>
                  </a:cubicBezTo>
                  <a:cubicBezTo>
                    <a:pt x="154" y="140"/>
                    <a:pt x="154" y="132"/>
                    <a:pt x="152" y="124"/>
                  </a:cubicBezTo>
                  <a:cubicBezTo>
                    <a:pt x="151" y="116"/>
                    <a:pt x="148" y="109"/>
                    <a:pt x="144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9" name="Group 218出自【趣你的PPT】(微信:qunideppt)：最优质的PPT资源库出自【趣你的PPT】(微信:qunideppt)：最优质的PPT资源库"/>
          <p:cNvGrpSpPr/>
          <p:nvPr/>
        </p:nvGrpSpPr>
        <p:grpSpPr>
          <a:xfrm>
            <a:off x="7738289" y="4574847"/>
            <a:ext cx="850079" cy="850079"/>
            <a:chOff x="2395538" y="7045325"/>
            <a:chExt cx="882650" cy="882650"/>
          </a:xfrm>
        </p:grpSpPr>
        <p:sp>
          <p:nvSpPr>
            <p:cNvPr id="2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7045325"/>
              <a:ext cx="882650" cy="882650"/>
            </a:xfrm>
            <a:prstGeom prst="ellipse">
              <a:avLst/>
            </a:prstGeom>
            <a:solidFill>
              <a:srgbClr val="9A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78188" y="7488238"/>
              <a:ext cx="0" cy="20638"/>
            </a:xfrm>
            <a:custGeom>
              <a:avLst/>
              <a:gdLst>
                <a:gd name="T0" fmla="*/ 15 h 15"/>
                <a:gd name="T1" fmla="*/ 14 h 15"/>
                <a:gd name="T2" fmla="*/ 14 h 15"/>
                <a:gd name="T3" fmla="*/ 13 h 15"/>
                <a:gd name="T4" fmla="*/ 13 h 15"/>
                <a:gd name="T5" fmla="*/ 13 h 15"/>
                <a:gd name="T6" fmla="*/ 12 h 15"/>
                <a:gd name="T7" fmla="*/ 12 h 15"/>
                <a:gd name="T8" fmla="*/ 12 h 15"/>
                <a:gd name="T9" fmla="*/ 11 h 15"/>
                <a:gd name="T10" fmla="*/ 11 h 15"/>
                <a:gd name="T11" fmla="*/ 11 h 15"/>
                <a:gd name="T12" fmla="*/ 10 h 15"/>
                <a:gd name="T13" fmla="*/ 10 h 15"/>
                <a:gd name="T14" fmla="*/ 10 h 15"/>
                <a:gd name="T15" fmla="*/ 9 h 15"/>
                <a:gd name="T16" fmla="*/ 9 h 15"/>
                <a:gd name="T17" fmla="*/ 9 h 15"/>
                <a:gd name="T18" fmla="*/ 8 h 15"/>
                <a:gd name="T19" fmla="*/ 8 h 15"/>
                <a:gd name="T20" fmla="*/ 8 h 15"/>
                <a:gd name="T21" fmla="*/ 7 h 15"/>
                <a:gd name="T22" fmla="*/ 6 h 15"/>
                <a:gd name="T23" fmla="*/ 6 h 15"/>
                <a:gd name="T24" fmla="*/ 6 h 15"/>
                <a:gd name="T25" fmla="*/ 6 h 15"/>
                <a:gd name="T26" fmla="*/ 6 h 15"/>
                <a:gd name="T27" fmla="*/ 5 h 15"/>
                <a:gd name="T28" fmla="*/ 4 h 15"/>
                <a:gd name="T29" fmla="*/ 4 h 15"/>
                <a:gd name="T30" fmla="*/ 4 h 15"/>
                <a:gd name="T31" fmla="*/ 3 h 15"/>
                <a:gd name="T32" fmla="*/ 3 h 15"/>
                <a:gd name="T33" fmla="*/ 3 h 15"/>
                <a:gd name="T34" fmla="*/ 2 h 15"/>
                <a:gd name="T35" fmla="*/ 2 h 15"/>
                <a:gd name="T36" fmla="*/ 2 h 15"/>
                <a:gd name="T37" fmla="*/ 1 h 15"/>
                <a:gd name="T38" fmla="*/ 1 h 15"/>
                <a:gd name="T39" fmla="*/ 1 h 15"/>
                <a:gd name="T40" fmla="*/ 0 h 15"/>
                <a:gd name="T41" fmla="*/ 0 h 15"/>
                <a:gd name="T42" fmla="*/ 0 h 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</a:cxnLst>
              <a:rect l="0" t="0" r="r" b="b"/>
              <a:pathLst>
                <a:path h="15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B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7239000"/>
              <a:ext cx="690563" cy="688975"/>
            </a:xfrm>
            <a:custGeom>
              <a:avLst/>
              <a:gdLst>
                <a:gd name="T0" fmla="*/ 37 w 494"/>
                <a:gd name="T1" fmla="*/ 5 h 493"/>
                <a:gd name="T2" fmla="*/ 6 w 494"/>
                <a:gd name="T3" fmla="*/ 300 h 493"/>
                <a:gd name="T4" fmla="*/ 179 w 494"/>
                <a:gd name="T5" fmla="*/ 493 h 493"/>
                <a:gd name="T6" fmla="*/ 494 w 494"/>
                <a:gd name="T7" fmla="*/ 193 h 493"/>
                <a:gd name="T8" fmla="*/ 494 w 494"/>
                <a:gd name="T9" fmla="*/ 192 h 493"/>
                <a:gd name="T10" fmla="*/ 494 w 494"/>
                <a:gd name="T11" fmla="*/ 191 h 493"/>
                <a:gd name="T12" fmla="*/ 494 w 494"/>
                <a:gd name="T13" fmla="*/ 191 h 493"/>
                <a:gd name="T14" fmla="*/ 494 w 494"/>
                <a:gd name="T15" fmla="*/ 190 h 493"/>
                <a:gd name="T16" fmla="*/ 494 w 494"/>
                <a:gd name="T17" fmla="*/ 190 h 493"/>
                <a:gd name="T18" fmla="*/ 494 w 494"/>
                <a:gd name="T19" fmla="*/ 189 h 493"/>
                <a:gd name="T20" fmla="*/ 494 w 494"/>
                <a:gd name="T21" fmla="*/ 189 h 493"/>
                <a:gd name="T22" fmla="*/ 494 w 494"/>
                <a:gd name="T23" fmla="*/ 188 h 493"/>
                <a:gd name="T24" fmla="*/ 494 w 494"/>
                <a:gd name="T25" fmla="*/ 188 h 493"/>
                <a:gd name="T26" fmla="*/ 494 w 494"/>
                <a:gd name="T27" fmla="*/ 187 h 493"/>
                <a:gd name="T28" fmla="*/ 494 w 494"/>
                <a:gd name="T29" fmla="*/ 187 h 493"/>
                <a:gd name="T30" fmla="*/ 494 w 494"/>
                <a:gd name="T31" fmla="*/ 186 h 493"/>
                <a:gd name="T32" fmla="*/ 494 w 494"/>
                <a:gd name="T33" fmla="*/ 186 h 493"/>
                <a:gd name="T34" fmla="*/ 494 w 494"/>
                <a:gd name="T35" fmla="*/ 185 h 493"/>
                <a:gd name="T36" fmla="*/ 494 w 494"/>
                <a:gd name="T37" fmla="*/ 184 h 493"/>
                <a:gd name="T38" fmla="*/ 494 w 494"/>
                <a:gd name="T39" fmla="*/ 184 h 493"/>
                <a:gd name="T40" fmla="*/ 494 w 494"/>
                <a:gd name="T41" fmla="*/ 184 h 493"/>
                <a:gd name="T42" fmla="*/ 494 w 494"/>
                <a:gd name="T43" fmla="*/ 183 h 493"/>
                <a:gd name="T44" fmla="*/ 494 w 494"/>
                <a:gd name="T45" fmla="*/ 182 h 493"/>
                <a:gd name="T46" fmla="*/ 494 w 494"/>
                <a:gd name="T47" fmla="*/ 182 h 493"/>
                <a:gd name="T48" fmla="*/ 494 w 494"/>
                <a:gd name="T49" fmla="*/ 181 h 493"/>
                <a:gd name="T50" fmla="*/ 494 w 494"/>
                <a:gd name="T51" fmla="*/ 181 h 493"/>
                <a:gd name="T52" fmla="*/ 494 w 494"/>
                <a:gd name="T53" fmla="*/ 180 h 493"/>
                <a:gd name="T54" fmla="*/ 494 w 494"/>
                <a:gd name="T55" fmla="*/ 180 h 493"/>
                <a:gd name="T56" fmla="*/ 494 w 494"/>
                <a:gd name="T57" fmla="*/ 179 h 493"/>
                <a:gd name="T58" fmla="*/ 494 w 494"/>
                <a:gd name="T59" fmla="*/ 179 h 493"/>
                <a:gd name="T60" fmla="*/ 494 w 494"/>
                <a:gd name="T61" fmla="*/ 178 h 493"/>
                <a:gd name="T62" fmla="*/ 494 w 494"/>
                <a:gd name="T63" fmla="*/ 178 h 493"/>
                <a:gd name="T64" fmla="*/ 494 w 494"/>
                <a:gd name="T65" fmla="*/ 177 h 493"/>
                <a:gd name="T66" fmla="*/ 336 w 494"/>
                <a:gd name="T67" fmla="*/ 16 h 493"/>
                <a:gd name="T68" fmla="*/ 251 w 494"/>
                <a:gd name="T69" fmla="*/ 2 h 493"/>
                <a:gd name="T70" fmla="*/ 69 w 494"/>
                <a:gd name="T71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4" h="493">
                  <a:moveTo>
                    <a:pt x="69" y="0"/>
                  </a:moveTo>
                  <a:cubicBezTo>
                    <a:pt x="58" y="0"/>
                    <a:pt x="46" y="1"/>
                    <a:pt x="37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5" y="408"/>
                    <a:pt x="135" y="449"/>
                    <a:pt x="179" y="493"/>
                  </a:cubicBezTo>
                  <a:cubicBezTo>
                    <a:pt x="348" y="493"/>
                    <a:pt x="486" y="360"/>
                    <a:pt x="494" y="193"/>
                  </a:cubicBezTo>
                  <a:cubicBezTo>
                    <a:pt x="494" y="193"/>
                    <a:pt x="494" y="193"/>
                    <a:pt x="494" y="193"/>
                  </a:cubicBezTo>
                  <a:cubicBezTo>
                    <a:pt x="494" y="193"/>
                    <a:pt x="494" y="192"/>
                    <a:pt x="494" y="192"/>
                  </a:cubicBezTo>
                  <a:cubicBezTo>
                    <a:pt x="494" y="192"/>
                    <a:pt x="494" y="192"/>
                    <a:pt x="494" y="192"/>
                  </a:cubicBezTo>
                  <a:cubicBezTo>
                    <a:pt x="494" y="192"/>
                    <a:pt x="494" y="192"/>
                    <a:pt x="494" y="191"/>
                  </a:cubicBezTo>
                  <a:cubicBezTo>
                    <a:pt x="494" y="191"/>
                    <a:pt x="494" y="191"/>
                    <a:pt x="494" y="191"/>
                  </a:cubicBezTo>
                  <a:cubicBezTo>
                    <a:pt x="494" y="191"/>
                    <a:pt x="494" y="191"/>
                    <a:pt x="494" y="191"/>
                  </a:cubicBezTo>
                  <a:cubicBezTo>
                    <a:pt x="494" y="191"/>
                    <a:pt x="494" y="191"/>
                    <a:pt x="494" y="191"/>
                  </a:cubicBezTo>
                  <a:cubicBezTo>
                    <a:pt x="494" y="191"/>
                    <a:pt x="494" y="190"/>
                    <a:pt x="494" y="190"/>
                  </a:cubicBezTo>
                  <a:cubicBezTo>
                    <a:pt x="494" y="190"/>
                    <a:pt x="494" y="190"/>
                    <a:pt x="494" y="190"/>
                  </a:cubicBezTo>
                  <a:cubicBezTo>
                    <a:pt x="494" y="190"/>
                    <a:pt x="494" y="190"/>
                    <a:pt x="494" y="190"/>
                  </a:cubicBezTo>
                  <a:cubicBezTo>
                    <a:pt x="494" y="190"/>
                    <a:pt x="494" y="190"/>
                    <a:pt x="494" y="190"/>
                  </a:cubicBezTo>
                  <a:cubicBezTo>
                    <a:pt x="494" y="190"/>
                    <a:pt x="494" y="189"/>
                    <a:pt x="494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5"/>
                    <a:pt x="494" y="185"/>
                    <a:pt x="494" y="185"/>
                  </a:cubicBezTo>
                  <a:cubicBezTo>
                    <a:pt x="494" y="185"/>
                    <a:pt x="494" y="185"/>
                    <a:pt x="494" y="185"/>
                  </a:cubicBezTo>
                  <a:cubicBezTo>
                    <a:pt x="494" y="185"/>
                    <a:pt x="494" y="185"/>
                    <a:pt x="494" y="185"/>
                  </a:cubicBezTo>
                  <a:cubicBezTo>
                    <a:pt x="494" y="185"/>
                    <a:pt x="494" y="185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83"/>
                    <a:pt x="494" y="182"/>
                    <a:pt x="494" y="182"/>
                  </a:cubicBezTo>
                  <a:cubicBezTo>
                    <a:pt x="494" y="182"/>
                    <a:pt x="494" y="182"/>
                    <a:pt x="494" y="182"/>
                  </a:cubicBezTo>
                  <a:cubicBezTo>
                    <a:pt x="494" y="182"/>
                    <a:pt x="494" y="182"/>
                    <a:pt x="494" y="182"/>
                  </a:cubicBezTo>
                  <a:cubicBezTo>
                    <a:pt x="494" y="182"/>
                    <a:pt x="494" y="182"/>
                    <a:pt x="494" y="182"/>
                  </a:cubicBezTo>
                  <a:cubicBezTo>
                    <a:pt x="494" y="182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0"/>
                  </a:cubicBezTo>
                  <a:cubicBezTo>
                    <a:pt x="494" y="180"/>
                    <a:pt x="494" y="180"/>
                    <a:pt x="494" y="180"/>
                  </a:cubicBezTo>
                  <a:cubicBezTo>
                    <a:pt x="494" y="180"/>
                    <a:pt x="494" y="180"/>
                    <a:pt x="494" y="180"/>
                  </a:cubicBezTo>
                  <a:cubicBezTo>
                    <a:pt x="494" y="180"/>
                    <a:pt x="494" y="180"/>
                    <a:pt x="494" y="180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78"/>
                    <a:pt x="494" y="177"/>
                    <a:pt x="494" y="177"/>
                  </a:cubicBezTo>
                  <a:cubicBezTo>
                    <a:pt x="494" y="177"/>
                    <a:pt x="494" y="177"/>
                    <a:pt x="494" y="177"/>
                  </a:cubicBezTo>
                  <a:cubicBezTo>
                    <a:pt x="494" y="175"/>
                    <a:pt x="494" y="174"/>
                    <a:pt x="494" y="172"/>
                  </a:cubicBezTo>
                  <a:cubicBezTo>
                    <a:pt x="421" y="100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7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7242175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3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29 w 343"/>
                <a:gd name="T25" fmla="*/ 298 h 343"/>
                <a:gd name="T26" fmla="*/ 29 w 343"/>
                <a:gd name="T27" fmla="*/ 45 h 343"/>
                <a:gd name="T28" fmla="*/ 45 w 343"/>
                <a:gd name="T29" fmla="*/ 30 h 343"/>
                <a:gd name="T30" fmla="*/ 298 w 343"/>
                <a:gd name="T31" fmla="*/ 30 h 343"/>
                <a:gd name="T32" fmla="*/ 313 w 343"/>
                <a:gd name="T33" fmla="*/ 45 h 343"/>
                <a:gd name="T34" fmla="*/ 313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4625" y="7419975"/>
              <a:ext cx="46038" cy="38100"/>
            </a:xfrm>
            <a:custGeom>
              <a:avLst/>
              <a:gdLst>
                <a:gd name="T0" fmla="*/ 11 w 29"/>
                <a:gd name="T1" fmla="*/ 13 h 24"/>
                <a:gd name="T2" fmla="*/ 16 w 29"/>
                <a:gd name="T3" fmla="*/ 24 h 24"/>
                <a:gd name="T4" fmla="*/ 24 w 29"/>
                <a:gd name="T5" fmla="*/ 24 h 24"/>
                <a:gd name="T6" fmla="*/ 29 w 29"/>
                <a:gd name="T7" fmla="*/ 0 h 24"/>
                <a:gd name="T8" fmla="*/ 20 w 29"/>
                <a:gd name="T9" fmla="*/ 0 h 24"/>
                <a:gd name="T10" fmla="*/ 19 w 29"/>
                <a:gd name="T11" fmla="*/ 9 h 24"/>
                <a:gd name="T12" fmla="*/ 14 w 29"/>
                <a:gd name="T13" fmla="*/ 0 h 24"/>
                <a:gd name="T14" fmla="*/ 5 w 29"/>
                <a:gd name="T15" fmla="*/ 0 h 24"/>
                <a:gd name="T16" fmla="*/ 0 w 29"/>
                <a:gd name="T17" fmla="*/ 24 h 24"/>
                <a:gd name="T18" fmla="*/ 9 w 29"/>
                <a:gd name="T19" fmla="*/ 24 h 24"/>
                <a:gd name="T20" fmla="*/ 11 w 29"/>
                <a:gd name="T2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4">
                  <a:moveTo>
                    <a:pt x="11" y="13"/>
                  </a:moveTo>
                  <a:lnTo>
                    <a:pt x="16" y="24"/>
                  </a:lnTo>
                  <a:lnTo>
                    <a:pt x="24" y="24"/>
                  </a:lnTo>
                  <a:lnTo>
                    <a:pt x="29" y="0"/>
                  </a:lnTo>
                  <a:lnTo>
                    <a:pt x="20" y="0"/>
                  </a:lnTo>
                  <a:lnTo>
                    <a:pt x="19" y="9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0663" y="7419975"/>
              <a:ext cx="38100" cy="38100"/>
            </a:xfrm>
            <a:custGeom>
              <a:avLst/>
              <a:gdLst>
                <a:gd name="T0" fmla="*/ 0 w 24"/>
                <a:gd name="T1" fmla="*/ 24 h 24"/>
                <a:gd name="T2" fmla="*/ 20 w 24"/>
                <a:gd name="T3" fmla="*/ 24 h 24"/>
                <a:gd name="T4" fmla="*/ 21 w 24"/>
                <a:gd name="T5" fmla="*/ 18 h 24"/>
                <a:gd name="T6" fmla="*/ 10 w 24"/>
                <a:gd name="T7" fmla="*/ 18 h 24"/>
                <a:gd name="T8" fmla="*/ 11 w 24"/>
                <a:gd name="T9" fmla="*/ 15 h 24"/>
                <a:gd name="T10" fmla="*/ 21 w 24"/>
                <a:gd name="T11" fmla="*/ 15 h 24"/>
                <a:gd name="T12" fmla="*/ 22 w 24"/>
                <a:gd name="T13" fmla="*/ 8 h 24"/>
                <a:gd name="T14" fmla="*/ 12 w 24"/>
                <a:gd name="T15" fmla="*/ 8 h 24"/>
                <a:gd name="T16" fmla="*/ 12 w 24"/>
                <a:gd name="T17" fmla="*/ 6 h 24"/>
                <a:gd name="T18" fmla="*/ 22 w 24"/>
                <a:gd name="T19" fmla="*/ 6 h 24"/>
                <a:gd name="T20" fmla="*/ 24 w 24"/>
                <a:gd name="T21" fmla="*/ 0 h 24"/>
                <a:gd name="T22" fmla="*/ 4 w 24"/>
                <a:gd name="T23" fmla="*/ 0 h 24"/>
                <a:gd name="T24" fmla="*/ 0 w 24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20" y="24"/>
                  </a:lnTo>
                  <a:lnTo>
                    <a:pt x="21" y="18"/>
                  </a:lnTo>
                  <a:lnTo>
                    <a:pt x="10" y="18"/>
                  </a:lnTo>
                  <a:lnTo>
                    <a:pt x="11" y="15"/>
                  </a:lnTo>
                  <a:lnTo>
                    <a:pt x="21" y="15"/>
                  </a:lnTo>
                  <a:lnTo>
                    <a:pt x="22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22" y="6"/>
                  </a:lnTo>
                  <a:lnTo>
                    <a:pt x="24" y="0"/>
                  </a:lnTo>
                  <a:lnTo>
                    <a:pt x="4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0350" y="7419975"/>
              <a:ext cx="60325" cy="38100"/>
            </a:xfrm>
            <a:custGeom>
              <a:avLst/>
              <a:gdLst>
                <a:gd name="T0" fmla="*/ 14 w 43"/>
                <a:gd name="T1" fmla="*/ 26 h 28"/>
                <a:gd name="T2" fmla="*/ 15 w 43"/>
                <a:gd name="T3" fmla="*/ 25 h 28"/>
                <a:gd name="T4" fmla="*/ 16 w 43"/>
                <a:gd name="T5" fmla="*/ 23 h 28"/>
                <a:gd name="T6" fmla="*/ 17 w 43"/>
                <a:gd name="T7" fmla="*/ 20 h 28"/>
                <a:gd name="T8" fmla="*/ 18 w 43"/>
                <a:gd name="T9" fmla="*/ 18 h 28"/>
                <a:gd name="T10" fmla="*/ 19 w 43"/>
                <a:gd name="T11" fmla="*/ 28 h 28"/>
                <a:gd name="T12" fmla="*/ 30 w 43"/>
                <a:gd name="T13" fmla="*/ 28 h 28"/>
                <a:gd name="T14" fmla="*/ 43 w 43"/>
                <a:gd name="T15" fmla="*/ 0 h 28"/>
                <a:gd name="T16" fmla="*/ 32 w 43"/>
                <a:gd name="T17" fmla="*/ 0 h 28"/>
                <a:gd name="T18" fmla="*/ 31 w 43"/>
                <a:gd name="T19" fmla="*/ 2 h 28"/>
                <a:gd name="T20" fmla="*/ 30 w 43"/>
                <a:gd name="T21" fmla="*/ 3 h 28"/>
                <a:gd name="T22" fmla="*/ 30 w 43"/>
                <a:gd name="T23" fmla="*/ 4 h 28"/>
                <a:gd name="T24" fmla="*/ 30 w 43"/>
                <a:gd name="T25" fmla="*/ 5 h 28"/>
                <a:gd name="T26" fmla="*/ 28 w 43"/>
                <a:gd name="T27" fmla="*/ 10 h 28"/>
                <a:gd name="T28" fmla="*/ 27 w 43"/>
                <a:gd name="T29" fmla="*/ 11 h 28"/>
                <a:gd name="T30" fmla="*/ 26 w 43"/>
                <a:gd name="T31" fmla="*/ 0 h 28"/>
                <a:gd name="T32" fmla="*/ 16 w 43"/>
                <a:gd name="T33" fmla="*/ 0 h 28"/>
                <a:gd name="T34" fmla="*/ 12 w 43"/>
                <a:gd name="T35" fmla="*/ 9 h 28"/>
                <a:gd name="T36" fmla="*/ 11 w 43"/>
                <a:gd name="T37" fmla="*/ 11 h 28"/>
                <a:gd name="T38" fmla="*/ 11 w 43"/>
                <a:gd name="T39" fmla="*/ 0 h 28"/>
                <a:gd name="T40" fmla="*/ 0 w 43"/>
                <a:gd name="T41" fmla="*/ 0 h 28"/>
                <a:gd name="T42" fmla="*/ 2 w 43"/>
                <a:gd name="T43" fmla="*/ 28 h 28"/>
                <a:gd name="T44" fmla="*/ 13 w 43"/>
                <a:gd name="T45" fmla="*/ 28 h 28"/>
                <a:gd name="T46" fmla="*/ 14 w 43"/>
                <a:gd name="T4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28">
                  <a:moveTo>
                    <a:pt x="14" y="26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6" y="23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7"/>
                    <a:pt x="28" y="8"/>
                    <a:pt x="28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3" y="6"/>
                    <a:pt x="12" y="9"/>
                  </a:cubicBezTo>
                  <a:cubicBezTo>
                    <a:pt x="12" y="9"/>
                    <a:pt x="11" y="10"/>
                    <a:pt x="11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14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4325" y="7418388"/>
              <a:ext cx="41275" cy="41275"/>
            </a:xfrm>
            <a:custGeom>
              <a:avLst/>
              <a:gdLst>
                <a:gd name="T0" fmla="*/ 8 w 29"/>
                <a:gd name="T1" fmla="*/ 3 h 30"/>
                <a:gd name="T2" fmla="*/ 3 w 29"/>
                <a:gd name="T3" fmla="*/ 10 h 30"/>
                <a:gd name="T4" fmla="*/ 9 w 29"/>
                <a:gd name="T5" fmla="*/ 19 h 30"/>
                <a:gd name="T6" fmla="*/ 9 w 29"/>
                <a:gd name="T7" fmla="*/ 19 h 30"/>
                <a:gd name="T8" fmla="*/ 12 w 29"/>
                <a:gd name="T9" fmla="*/ 19 h 30"/>
                <a:gd name="T10" fmla="*/ 12 w 29"/>
                <a:gd name="T11" fmla="*/ 19 h 30"/>
                <a:gd name="T12" fmla="*/ 13 w 29"/>
                <a:gd name="T13" fmla="*/ 19 h 30"/>
                <a:gd name="T14" fmla="*/ 14 w 29"/>
                <a:gd name="T15" fmla="*/ 19 h 30"/>
                <a:gd name="T16" fmla="*/ 15 w 29"/>
                <a:gd name="T17" fmla="*/ 20 h 30"/>
                <a:gd name="T18" fmla="*/ 15 w 29"/>
                <a:gd name="T19" fmla="*/ 20 h 30"/>
                <a:gd name="T20" fmla="*/ 16 w 29"/>
                <a:gd name="T21" fmla="*/ 21 h 30"/>
                <a:gd name="T22" fmla="*/ 15 w 29"/>
                <a:gd name="T23" fmla="*/ 22 h 30"/>
                <a:gd name="T24" fmla="*/ 14 w 29"/>
                <a:gd name="T25" fmla="*/ 23 h 30"/>
                <a:gd name="T26" fmla="*/ 13 w 29"/>
                <a:gd name="T27" fmla="*/ 23 h 30"/>
                <a:gd name="T28" fmla="*/ 9 w 29"/>
                <a:gd name="T29" fmla="*/ 22 h 30"/>
                <a:gd name="T30" fmla="*/ 5 w 29"/>
                <a:gd name="T31" fmla="*/ 19 h 30"/>
                <a:gd name="T32" fmla="*/ 1 w 29"/>
                <a:gd name="T33" fmla="*/ 19 h 30"/>
                <a:gd name="T34" fmla="*/ 0 w 29"/>
                <a:gd name="T35" fmla="*/ 27 h 30"/>
                <a:gd name="T36" fmla="*/ 12 w 29"/>
                <a:gd name="T37" fmla="*/ 30 h 30"/>
                <a:gd name="T38" fmla="*/ 22 w 29"/>
                <a:gd name="T39" fmla="*/ 27 h 30"/>
                <a:gd name="T40" fmla="*/ 27 w 29"/>
                <a:gd name="T41" fmla="*/ 20 h 30"/>
                <a:gd name="T42" fmla="*/ 22 w 29"/>
                <a:gd name="T43" fmla="*/ 12 h 30"/>
                <a:gd name="T44" fmla="*/ 17 w 29"/>
                <a:gd name="T45" fmla="*/ 11 h 30"/>
                <a:gd name="T46" fmla="*/ 17 w 29"/>
                <a:gd name="T47" fmla="*/ 11 h 30"/>
                <a:gd name="T48" fmla="*/ 17 w 29"/>
                <a:gd name="T49" fmla="*/ 11 h 30"/>
                <a:gd name="T50" fmla="*/ 17 w 29"/>
                <a:gd name="T51" fmla="*/ 11 h 30"/>
                <a:gd name="T52" fmla="*/ 16 w 29"/>
                <a:gd name="T53" fmla="*/ 11 h 30"/>
                <a:gd name="T54" fmla="*/ 14 w 29"/>
                <a:gd name="T55" fmla="*/ 10 h 30"/>
                <a:gd name="T56" fmla="*/ 14 w 29"/>
                <a:gd name="T57" fmla="*/ 9 h 30"/>
                <a:gd name="T58" fmla="*/ 15 w 29"/>
                <a:gd name="T59" fmla="*/ 8 h 30"/>
                <a:gd name="T60" fmla="*/ 18 w 29"/>
                <a:gd name="T61" fmla="*/ 7 h 30"/>
                <a:gd name="T62" fmla="*/ 21 w 29"/>
                <a:gd name="T63" fmla="*/ 8 h 30"/>
                <a:gd name="T64" fmla="*/ 25 w 29"/>
                <a:gd name="T65" fmla="*/ 10 h 30"/>
                <a:gd name="T66" fmla="*/ 28 w 29"/>
                <a:gd name="T67" fmla="*/ 10 h 30"/>
                <a:gd name="T68" fmla="*/ 29 w 29"/>
                <a:gd name="T69" fmla="*/ 2 h 30"/>
                <a:gd name="T70" fmla="*/ 18 w 29"/>
                <a:gd name="T71" fmla="*/ 0 h 30"/>
                <a:gd name="T72" fmla="*/ 8 w 29"/>
                <a:gd name="T7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" h="30">
                  <a:moveTo>
                    <a:pt x="8" y="3"/>
                  </a:moveTo>
                  <a:cubicBezTo>
                    <a:pt x="5" y="4"/>
                    <a:pt x="4" y="7"/>
                    <a:pt x="3" y="10"/>
                  </a:cubicBezTo>
                  <a:cubicBezTo>
                    <a:pt x="3" y="14"/>
                    <a:pt x="4" y="16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3"/>
                    <a:pt x="10" y="22"/>
                    <a:pt x="9" y="22"/>
                  </a:cubicBezTo>
                  <a:cubicBezTo>
                    <a:pt x="7" y="21"/>
                    <a:pt x="6" y="20"/>
                    <a:pt x="5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9"/>
                    <a:pt x="7" y="30"/>
                    <a:pt x="12" y="30"/>
                  </a:cubicBezTo>
                  <a:cubicBezTo>
                    <a:pt x="16" y="30"/>
                    <a:pt x="19" y="29"/>
                    <a:pt x="22" y="27"/>
                  </a:cubicBezTo>
                  <a:cubicBezTo>
                    <a:pt x="25" y="25"/>
                    <a:pt x="27" y="23"/>
                    <a:pt x="27" y="20"/>
                  </a:cubicBezTo>
                  <a:cubicBezTo>
                    <a:pt x="28" y="16"/>
                    <a:pt x="26" y="13"/>
                    <a:pt x="22" y="12"/>
                  </a:cubicBezTo>
                  <a:cubicBezTo>
                    <a:pt x="20" y="11"/>
                    <a:pt x="19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4" y="10"/>
                    <a:pt x="14" y="9"/>
                    <a:pt x="14" y="9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8"/>
                    <a:pt x="24" y="9"/>
                    <a:pt x="25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6" y="1"/>
                    <a:pt x="22" y="0"/>
                    <a:pt x="18" y="0"/>
                  </a:cubicBezTo>
                  <a:cubicBezTo>
                    <a:pt x="15" y="0"/>
                    <a:pt x="11" y="1"/>
                    <a:pt x="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78113" y="7340600"/>
              <a:ext cx="315913" cy="282575"/>
            </a:xfrm>
            <a:custGeom>
              <a:avLst/>
              <a:gdLst>
                <a:gd name="T0" fmla="*/ 217 w 225"/>
                <a:gd name="T1" fmla="*/ 31 h 202"/>
                <a:gd name="T2" fmla="*/ 209 w 225"/>
                <a:gd name="T3" fmla="*/ 39 h 202"/>
                <a:gd name="T4" fmla="*/ 209 w 225"/>
                <a:gd name="T5" fmla="*/ 175 h 202"/>
                <a:gd name="T6" fmla="*/ 198 w 225"/>
                <a:gd name="T7" fmla="*/ 186 h 202"/>
                <a:gd name="T8" fmla="*/ 196 w 225"/>
                <a:gd name="T9" fmla="*/ 186 h 202"/>
                <a:gd name="T10" fmla="*/ 184 w 225"/>
                <a:gd name="T11" fmla="*/ 181 h 202"/>
                <a:gd name="T12" fmla="*/ 179 w 225"/>
                <a:gd name="T13" fmla="*/ 175 h 202"/>
                <a:gd name="T14" fmla="*/ 179 w 225"/>
                <a:gd name="T15" fmla="*/ 134 h 202"/>
                <a:gd name="T16" fmla="*/ 179 w 225"/>
                <a:gd name="T17" fmla="*/ 18 h 202"/>
                <a:gd name="T18" fmla="*/ 179 w 225"/>
                <a:gd name="T19" fmla="*/ 0 h 202"/>
                <a:gd name="T20" fmla="*/ 0 w 225"/>
                <a:gd name="T21" fmla="*/ 0 h 202"/>
                <a:gd name="T22" fmla="*/ 0 w 225"/>
                <a:gd name="T23" fmla="*/ 181 h 202"/>
                <a:gd name="T24" fmla="*/ 7 w 225"/>
                <a:gd name="T25" fmla="*/ 195 h 202"/>
                <a:gd name="T26" fmla="*/ 21 w 225"/>
                <a:gd name="T27" fmla="*/ 202 h 202"/>
                <a:gd name="T28" fmla="*/ 196 w 225"/>
                <a:gd name="T29" fmla="*/ 202 h 202"/>
                <a:gd name="T30" fmla="*/ 196 w 225"/>
                <a:gd name="T31" fmla="*/ 202 h 202"/>
                <a:gd name="T32" fmla="*/ 198 w 225"/>
                <a:gd name="T33" fmla="*/ 202 h 202"/>
                <a:gd name="T34" fmla="*/ 218 w 225"/>
                <a:gd name="T35" fmla="*/ 193 h 202"/>
                <a:gd name="T36" fmla="*/ 225 w 225"/>
                <a:gd name="T37" fmla="*/ 175 h 202"/>
                <a:gd name="T38" fmla="*/ 225 w 225"/>
                <a:gd name="T39" fmla="*/ 39 h 202"/>
                <a:gd name="T40" fmla="*/ 217 w 225"/>
                <a:gd name="T41" fmla="*/ 31 h 202"/>
                <a:gd name="T42" fmla="*/ 22 w 225"/>
                <a:gd name="T43" fmla="*/ 186 h 202"/>
                <a:gd name="T44" fmla="*/ 17 w 225"/>
                <a:gd name="T45" fmla="*/ 181 h 202"/>
                <a:gd name="T46" fmla="*/ 17 w 225"/>
                <a:gd name="T47" fmla="*/ 16 h 202"/>
                <a:gd name="T48" fmla="*/ 163 w 225"/>
                <a:gd name="T49" fmla="*/ 16 h 202"/>
                <a:gd name="T50" fmla="*/ 163 w 225"/>
                <a:gd name="T51" fmla="*/ 18 h 202"/>
                <a:gd name="T52" fmla="*/ 163 w 225"/>
                <a:gd name="T53" fmla="*/ 134 h 202"/>
                <a:gd name="T54" fmla="*/ 163 w 225"/>
                <a:gd name="T55" fmla="*/ 175 h 202"/>
                <a:gd name="T56" fmla="*/ 167 w 225"/>
                <a:gd name="T57" fmla="*/ 186 h 202"/>
                <a:gd name="T58" fmla="*/ 22 w 225"/>
                <a:gd name="T59" fmla="*/ 18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5" h="202">
                  <a:moveTo>
                    <a:pt x="217" y="31"/>
                  </a:moveTo>
                  <a:cubicBezTo>
                    <a:pt x="213" y="31"/>
                    <a:pt x="209" y="35"/>
                    <a:pt x="209" y="39"/>
                  </a:cubicBezTo>
                  <a:cubicBezTo>
                    <a:pt x="209" y="175"/>
                    <a:pt x="209" y="175"/>
                    <a:pt x="209" y="175"/>
                  </a:cubicBezTo>
                  <a:cubicBezTo>
                    <a:pt x="209" y="179"/>
                    <a:pt x="206" y="186"/>
                    <a:pt x="198" y="186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2" y="186"/>
                    <a:pt x="187" y="184"/>
                    <a:pt x="184" y="181"/>
                  </a:cubicBezTo>
                  <a:cubicBezTo>
                    <a:pt x="181" y="179"/>
                    <a:pt x="179" y="176"/>
                    <a:pt x="179" y="175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6"/>
                    <a:pt x="3" y="191"/>
                    <a:pt x="7" y="195"/>
                  </a:cubicBezTo>
                  <a:cubicBezTo>
                    <a:pt x="11" y="199"/>
                    <a:pt x="17" y="202"/>
                    <a:pt x="21" y="202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8" y="202"/>
                    <a:pt x="198" y="202"/>
                    <a:pt x="198" y="202"/>
                  </a:cubicBezTo>
                  <a:cubicBezTo>
                    <a:pt x="206" y="202"/>
                    <a:pt x="212" y="199"/>
                    <a:pt x="218" y="193"/>
                  </a:cubicBezTo>
                  <a:cubicBezTo>
                    <a:pt x="222" y="188"/>
                    <a:pt x="225" y="181"/>
                    <a:pt x="225" y="175"/>
                  </a:cubicBezTo>
                  <a:cubicBezTo>
                    <a:pt x="225" y="39"/>
                    <a:pt x="225" y="39"/>
                    <a:pt x="225" y="39"/>
                  </a:cubicBezTo>
                  <a:cubicBezTo>
                    <a:pt x="225" y="35"/>
                    <a:pt x="221" y="31"/>
                    <a:pt x="217" y="31"/>
                  </a:cubicBezTo>
                  <a:close/>
                  <a:moveTo>
                    <a:pt x="22" y="186"/>
                  </a:moveTo>
                  <a:cubicBezTo>
                    <a:pt x="20" y="186"/>
                    <a:pt x="17" y="183"/>
                    <a:pt x="17" y="18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3" y="134"/>
                    <a:pt x="163" y="134"/>
                    <a:pt x="163" y="134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3" y="178"/>
                    <a:pt x="165" y="182"/>
                    <a:pt x="167" y="186"/>
                  </a:cubicBezTo>
                  <a:lnTo>
                    <a:pt x="22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5" y="7397750"/>
              <a:ext cx="15875" cy="176213"/>
            </a:xfrm>
            <a:custGeom>
              <a:avLst/>
              <a:gdLst>
                <a:gd name="T0" fmla="*/ 6 w 12"/>
                <a:gd name="T1" fmla="*/ 126 h 126"/>
                <a:gd name="T2" fmla="*/ 12 w 12"/>
                <a:gd name="T3" fmla="*/ 120 h 126"/>
                <a:gd name="T4" fmla="*/ 12 w 12"/>
                <a:gd name="T5" fmla="*/ 5 h 126"/>
                <a:gd name="T6" fmla="*/ 6 w 12"/>
                <a:gd name="T7" fmla="*/ 0 h 126"/>
                <a:gd name="T8" fmla="*/ 0 w 12"/>
                <a:gd name="T9" fmla="*/ 5 h 126"/>
                <a:gd name="T10" fmla="*/ 0 w 12"/>
                <a:gd name="T11" fmla="*/ 120 h 126"/>
                <a:gd name="T12" fmla="*/ 6 w 12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6">
                  <a:moveTo>
                    <a:pt x="6" y="126"/>
                  </a:moveTo>
                  <a:cubicBezTo>
                    <a:pt x="9" y="126"/>
                    <a:pt x="12" y="123"/>
                    <a:pt x="12" y="12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3"/>
                    <a:pt x="3" y="126"/>
                    <a:pt x="6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7523163"/>
              <a:ext cx="69850" cy="15875"/>
            </a:xfrm>
            <a:custGeom>
              <a:avLst/>
              <a:gdLst>
                <a:gd name="T0" fmla="*/ 45 w 50"/>
                <a:gd name="T1" fmla="*/ 0 h 11"/>
                <a:gd name="T2" fmla="*/ 6 w 50"/>
                <a:gd name="T3" fmla="*/ 0 h 11"/>
                <a:gd name="T4" fmla="*/ 0 w 50"/>
                <a:gd name="T5" fmla="*/ 5 h 11"/>
                <a:gd name="T6" fmla="*/ 6 w 50"/>
                <a:gd name="T7" fmla="*/ 11 h 11"/>
                <a:gd name="T8" fmla="*/ 45 w 50"/>
                <a:gd name="T9" fmla="*/ 11 h 11"/>
                <a:gd name="T10" fmla="*/ 50 w 50"/>
                <a:gd name="T11" fmla="*/ 5 h 11"/>
                <a:gd name="T12" fmla="*/ 45 w 5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7545388"/>
              <a:ext cx="69850" cy="14288"/>
            </a:xfrm>
            <a:custGeom>
              <a:avLst/>
              <a:gdLst>
                <a:gd name="T0" fmla="*/ 45 w 50"/>
                <a:gd name="T1" fmla="*/ 0 h 10"/>
                <a:gd name="T2" fmla="*/ 6 w 50"/>
                <a:gd name="T3" fmla="*/ 0 h 10"/>
                <a:gd name="T4" fmla="*/ 0 w 50"/>
                <a:gd name="T5" fmla="*/ 5 h 10"/>
                <a:gd name="T6" fmla="*/ 6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8" y="10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7567613"/>
              <a:ext cx="69850" cy="15875"/>
            </a:xfrm>
            <a:custGeom>
              <a:avLst/>
              <a:gdLst>
                <a:gd name="T0" fmla="*/ 45 w 50"/>
                <a:gd name="T1" fmla="*/ 0 h 11"/>
                <a:gd name="T2" fmla="*/ 6 w 50"/>
                <a:gd name="T3" fmla="*/ 0 h 11"/>
                <a:gd name="T4" fmla="*/ 0 w 50"/>
                <a:gd name="T5" fmla="*/ 6 h 11"/>
                <a:gd name="T6" fmla="*/ 6 w 50"/>
                <a:gd name="T7" fmla="*/ 11 h 11"/>
                <a:gd name="T8" fmla="*/ 45 w 50"/>
                <a:gd name="T9" fmla="*/ 11 h 11"/>
                <a:gd name="T10" fmla="*/ 50 w 50"/>
                <a:gd name="T11" fmla="*/ 6 h 11"/>
                <a:gd name="T12" fmla="*/ 45 w 5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6"/>
                  </a:cubicBezTo>
                  <a:cubicBezTo>
                    <a:pt x="50" y="3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1463" y="7523163"/>
              <a:ext cx="69850" cy="15875"/>
            </a:xfrm>
            <a:custGeom>
              <a:avLst/>
              <a:gdLst>
                <a:gd name="T0" fmla="*/ 45 w 50"/>
                <a:gd name="T1" fmla="*/ 0 h 11"/>
                <a:gd name="T2" fmla="*/ 6 w 50"/>
                <a:gd name="T3" fmla="*/ 0 h 11"/>
                <a:gd name="T4" fmla="*/ 0 w 50"/>
                <a:gd name="T5" fmla="*/ 5 h 11"/>
                <a:gd name="T6" fmla="*/ 6 w 50"/>
                <a:gd name="T7" fmla="*/ 11 h 11"/>
                <a:gd name="T8" fmla="*/ 45 w 50"/>
                <a:gd name="T9" fmla="*/ 11 h 11"/>
                <a:gd name="T10" fmla="*/ 50 w 50"/>
                <a:gd name="T11" fmla="*/ 5 h 11"/>
                <a:gd name="T12" fmla="*/ 45 w 5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1463" y="7545388"/>
              <a:ext cx="69850" cy="14288"/>
            </a:xfrm>
            <a:custGeom>
              <a:avLst/>
              <a:gdLst>
                <a:gd name="T0" fmla="*/ 45 w 50"/>
                <a:gd name="T1" fmla="*/ 0 h 10"/>
                <a:gd name="T2" fmla="*/ 6 w 50"/>
                <a:gd name="T3" fmla="*/ 0 h 10"/>
                <a:gd name="T4" fmla="*/ 0 w 50"/>
                <a:gd name="T5" fmla="*/ 5 h 10"/>
                <a:gd name="T6" fmla="*/ 6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8" y="10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1463" y="7567613"/>
              <a:ext cx="69850" cy="15875"/>
            </a:xfrm>
            <a:custGeom>
              <a:avLst/>
              <a:gdLst>
                <a:gd name="T0" fmla="*/ 45 w 50"/>
                <a:gd name="T1" fmla="*/ 0 h 11"/>
                <a:gd name="T2" fmla="*/ 6 w 50"/>
                <a:gd name="T3" fmla="*/ 0 h 11"/>
                <a:gd name="T4" fmla="*/ 0 w 50"/>
                <a:gd name="T5" fmla="*/ 6 h 11"/>
                <a:gd name="T6" fmla="*/ 6 w 50"/>
                <a:gd name="T7" fmla="*/ 11 h 11"/>
                <a:gd name="T8" fmla="*/ 45 w 50"/>
                <a:gd name="T9" fmla="*/ 11 h 11"/>
                <a:gd name="T10" fmla="*/ 50 w 50"/>
                <a:gd name="T11" fmla="*/ 6 h 11"/>
                <a:gd name="T12" fmla="*/ 45 w 5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6"/>
                  </a:cubicBezTo>
                  <a:cubicBezTo>
                    <a:pt x="50" y="3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6" name="Group 235出自【趣你的PPT】(微信:qunideppt)：最优质的PPT资源库出自【趣你的PPT】(微信:qunideppt)：最优质的PPT资源库"/>
          <p:cNvGrpSpPr/>
          <p:nvPr/>
        </p:nvGrpSpPr>
        <p:grpSpPr>
          <a:xfrm>
            <a:off x="9135630" y="4577468"/>
            <a:ext cx="850079" cy="850079"/>
            <a:chOff x="3684588" y="7045325"/>
            <a:chExt cx="882650" cy="882650"/>
          </a:xfrm>
        </p:grpSpPr>
        <p:sp>
          <p:nvSpPr>
            <p:cNvPr id="2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7045325"/>
              <a:ext cx="882650" cy="882650"/>
            </a:xfrm>
            <a:prstGeom prst="ellipse">
              <a:avLst/>
            </a:prstGeom>
            <a:solidFill>
              <a:srgbClr val="A6A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67238" y="7486650"/>
              <a:ext cx="0" cy="25400"/>
            </a:xfrm>
            <a:custGeom>
              <a:avLst/>
              <a:gdLst>
                <a:gd name="T0" fmla="*/ 18 h 18"/>
                <a:gd name="T1" fmla="*/ 17 h 18"/>
                <a:gd name="T2" fmla="*/ 17 h 18"/>
                <a:gd name="T3" fmla="*/ 17 h 18"/>
                <a:gd name="T4" fmla="*/ 16 h 18"/>
                <a:gd name="T5" fmla="*/ 16 h 18"/>
                <a:gd name="T6" fmla="*/ 16 h 18"/>
                <a:gd name="T7" fmla="*/ 15 h 18"/>
                <a:gd name="T8" fmla="*/ 15 h 18"/>
                <a:gd name="T9" fmla="*/ 15 h 18"/>
                <a:gd name="T10" fmla="*/ 14 h 18"/>
                <a:gd name="T11" fmla="*/ 14 h 18"/>
                <a:gd name="T12" fmla="*/ 14 h 18"/>
                <a:gd name="T13" fmla="*/ 13 h 18"/>
                <a:gd name="T14" fmla="*/ 13 h 18"/>
                <a:gd name="T15" fmla="*/ 13 h 18"/>
                <a:gd name="T16" fmla="*/ 12 h 18"/>
                <a:gd name="T17" fmla="*/ 12 h 18"/>
                <a:gd name="T18" fmla="*/ 12 h 18"/>
                <a:gd name="T19" fmla="*/ 11 h 18"/>
                <a:gd name="T20" fmla="*/ 11 h 18"/>
                <a:gd name="T21" fmla="*/ 11 h 18"/>
                <a:gd name="T22" fmla="*/ 10 h 18"/>
                <a:gd name="T23" fmla="*/ 10 h 18"/>
                <a:gd name="T24" fmla="*/ 10 h 18"/>
                <a:gd name="T25" fmla="*/ 9 h 18"/>
                <a:gd name="T26" fmla="*/ 9 h 18"/>
                <a:gd name="T27" fmla="*/ 9 h 18"/>
                <a:gd name="T28" fmla="*/ 8 h 18"/>
                <a:gd name="T29" fmla="*/ 8 h 18"/>
                <a:gd name="T30" fmla="*/ 8 h 18"/>
                <a:gd name="T31" fmla="*/ 7 h 18"/>
                <a:gd name="T32" fmla="*/ 7 h 18"/>
                <a:gd name="T33" fmla="*/ 7 h 18"/>
                <a:gd name="T34" fmla="*/ 6 h 18"/>
                <a:gd name="T35" fmla="*/ 6 h 18"/>
                <a:gd name="T36" fmla="*/ 6 h 18"/>
                <a:gd name="T37" fmla="*/ 5 h 18"/>
                <a:gd name="T38" fmla="*/ 5 h 18"/>
                <a:gd name="T39" fmla="*/ 5 h 18"/>
                <a:gd name="T40" fmla="*/ 4 h 18"/>
                <a:gd name="T41" fmla="*/ 4 h 18"/>
                <a:gd name="T42" fmla="*/ 4 h 18"/>
                <a:gd name="T43" fmla="*/ 3 h 18"/>
                <a:gd name="T44" fmla="*/ 3 h 18"/>
                <a:gd name="T45" fmla="*/ 3 h 18"/>
                <a:gd name="T46" fmla="*/ 2 h 18"/>
                <a:gd name="T47" fmla="*/ 2 h 18"/>
                <a:gd name="T48" fmla="*/ 2 h 18"/>
                <a:gd name="T49" fmla="*/ 1 h 18"/>
                <a:gd name="T50" fmla="*/ 1 h 18"/>
                <a:gd name="T51" fmla="*/ 1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  <a:cxn ang="0">
                  <a:pos x="0" y="T50"/>
                </a:cxn>
                <a:cxn ang="0">
                  <a:pos x="0" y="T51"/>
                </a:cxn>
              </a:cxnLst>
              <a:rect l="0" t="0" r="r" b="b"/>
              <a:pathLst>
                <a:path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DE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7239000"/>
              <a:ext cx="688975" cy="688975"/>
            </a:xfrm>
            <a:custGeom>
              <a:avLst/>
              <a:gdLst>
                <a:gd name="T0" fmla="*/ 36 w 493"/>
                <a:gd name="T1" fmla="*/ 5 h 493"/>
                <a:gd name="T2" fmla="*/ 5 w 493"/>
                <a:gd name="T3" fmla="*/ 300 h 493"/>
                <a:gd name="T4" fmla="*/ 179 w 493"/>
                <a:gd name="T5" fmla="*/ 493 h 493"/>
                <a:gd name="T6" fmla="*/ 493 w 493"/>
                <a:gd name="T7" fmla="*/ 195 h 493"/>
                <a:gd name="T8" fmla="*/ 493 w 493"/>
                <a:gd name="T9" fmla="*/ 194 h 493"/>
                <a:gd name="T10" fmla="*/ 493 w 493"/>
                <a:gd name="T11" fmla="*/ 194 h 493"/>
                <a:gd name="T12" fmla="*/ 493 w 493"/>
                <a:gd name="T13" fmla="*/ 193 h 493"/>
                <a:gd name="T14" fmla="*/ 493 w 493"/>
                <a:gd name="T15" fmla="*/ 193 h 493"/>
                <a:gd name="T16" fmla="*/ 493 w 493"/>
                <a:gd name="T17" fmla="*/ 192 h 493"/>
                <a:gd name="T18" fmla="*/ 493 w 493"/>
                <a:gd name="T19" fmla="*/ 192 h 493"/>
                <a:gd name="T20" fmla="*/ 493 w 493"/>
                <a:gd name="T21" fmla="*/ 191 h 493"/>
                <a:gd name="T22" fmla="*/ 493 w 493"/>
                <a:gd name="T23" fmla="*/ 191 h 493"/>
                <a:gd name="T24" fmla="*/ 493 w 493"/>
                <a:gd name="T25" fmla="*/ 190 h 493"/>
                <a:gd name="T26" fmla="*/ 493 w 493"/>
                <a:gd name="T27" fmla="*/ 190 h 493"/>
                <a:gd name="T28" fmla="*/ 493 w 493"/>
                <a:gd name="T29" fmla="*/ 189 h 493"/>
                <a:gd name="T30" fmla="*/ 493 w 493"/>
                <a:gd name="T31" fmla="*/ 189 h 493"/>
                <a:gd name="T32" fmla="*/ 493 w 493"/>
                <a:gd name="T33" fmla="*/ 188 h 493"/>
                <a:gd name="T34" fmla="*/ 493 w 493"/>
                <a:gd name="T35" fmla="*/ 188 h 493"/>
                <a:gd name="T36" fmla="*/ 493 w 493"/>
                <a:gd name="T37" fmla="*/ 187 h 493"/>
                <a:gd name="T38" fmla="*/ 493 w 493"/>
                <a:gd name="T39" fmla="*/ 187 h 493"/>
                <a:gd name="T40" fmla="*/ 493 w 493"/>
                <a:gd name="T41" fmla="*/ 186 h 493"/>
                <a:gd name="T42" fmla="*/ 493 w 493"/>
                <a:gd name="T43" fmla="*/ 185 h 493"/>
                <a:gd name="T44" fmla="*/ 493 w 493"/>
                <a:gd name="T45" fmla="*/ 185 h 493"/>
                <a:gd name="T46" fmla="*/ 493 w 493"/>
                <a:gd name="T47" fmla="*/ 185 h 493"/>
                <a:gd name="T48" fmla="*/ 493 w 493"/>
                <a:gd name="T49" fmla="*/ 184 h 493"/>
                <a:gd name="T50" fmla="*/ 493 w 493"/>
                <a:gd name="T51" fmla="*/ 183 h 493"/>
                <a:gd name="T52" fmla="*/ 493 w 493"/>
                <a:gd name="T53" fmla="*/ 183 h 493"/>
                <a:gd name="T54" fmla="*/ 493 w 493"/>
                <a:gd name="T55" fmla="*/ 182 h 493"/>
                <a:gd name="T56" fmla="*/ 493 w 493"/>
                <a:gd name="T57" fmla="*/ 182 h 493"/>
                <a:gd name="T58" fmla="*/ 493 w 493"/>
                <a:gd name="T59" fmla="*/ 181 h 493"/>
                <a:gd name="T60" fmla="*/ 493 w 493"/>
                <a:gd name="T61" fmla="*/ 181 h 493"/>
                <a:gd name="T62" fmla="*/ 493 w 493"/>
                <a:gd name="T63" fmla="*/ 180 h 493"/>
                <a:gd name="T64" fmla="*/ 493 w 493"/>
                <a:gd name="T65" fmla="*/ 180 h 493"/>
                <a:gd name="T66" fmla="*/ 493 w 493"/>
                <a:gd name="T67" fmla="*/ 179 h 493"/>
                <a:gd name="T68" fmla="*/ 493 w 493"/>
                <a:gd name="T69" fmla="*/ 179 h 493"/>
                <a:gd name="T70" fmla="*/ 493 w 493"/>
                <a:gd name="T71" fmla="*/ 178 h 493"/>
                <a:gd name="T72" fmla="*/ 493 w 493"/>
                <a:gd name="T73" fmla="*/ 178 h 493"/>
                <a:gd name="T74" fmla="*/ 493 w 493"/>
                <a:gd name="T75" fmla="*/ 177 h 493"/>
                <a:gd name="T76" fmla="*/ 493 w 493"/>
                <a:gd name="T77" fmla="*/ 177 h 493"/>
                <a:gd name="T78" fmla="*/ 336 w 493"/>
                <a:gd name="T79" fmla="*/ 16 h 493"/>
                <a:gd name="T80" fmla="*/ 251 w 493"/>
                <a:gd name="T81" fmla="*/ 2 h 493"/>
                <a:gd name="T82" fmla="*/ 69 w 493"/>
                <a:gd name="T83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3" h="493">
                  <a:moveTo>
                    <a:pt x="69" y="0"/>
                  </a:moveTo>
                  <a:cubicBezTo>
                    <a:pt x="57" y="0"/>
                    <a:pt x="46" y="1"/>
                    <a:pt x="36" y="5"/>
                  </a:cubicBezTo>
                  <a:cubicBezTo>
                    <a:pt x="0" y="17"/>
                    <a:pt x="5" y="57"/>
                    <a:pt x="5" y="87"/>
                  </a:cubicBezTo>
                  <a:cubicBezTo>
                    <a:pt x="5" y="158"/>
                    <a:pt x="5" y="229"/>
                    <a:pt x="5" y="300"/>
                  </a:cubicBezTo>
                  <a:cubicBezTo>
                    <a:pt x="5" y="332"/>
                    <a:pt x="54" y="368"/>
                    <a:pt x="76" y="390"/>
                  </a:cubicBezTo>
                  <a:cubicBezTo>
                    <a:pt x="94" y="408"/>
                    <a:pt x="134" y="449"/>
                    <a:pt x="179" y="493"/>
                  </a:cubicBezTo>
                  <a:cubicBezTo>
                    <a:pt x="346" y="492"/>
                    <a:pt x="483" y="361"/>
                    <a:pt x="493" y="195"/>
                  </a:cubicBezTo>
                  <a:cubicBezTo>
                    <a:pt x="493" y="195"/>
                    <a:pt x="493" y="195"/>
                    <a:pt x="493" y="195"/>
                  </a:cubicBezTo>
                  <a:cubicBezTo>
                    <a:pt x="493" y="195"/>
                    <a:pt x="493" y="194"/>
                    <a:pt x="493" y="194"/>
                  </a:cubicBezTo>
                  <a:cubicBezTo>
                    <a:pt x="493" y="194"/>
                    <a:pt x="493" y="194"/>
                    <a:pt x="493" y="194"/>
                  </a:cubicBezTo>
                  <a:cubicBezTo>
                    <a:pt x="493" y="194"/>
                    <a:pt x="493" y="194"/>
                    <a:pt x="493" y="194"/>
                  </a:cubicBezTo>
                  <a:cubicBezTo>
                    <a:pt x="493" y="194"/>
                    <a:pt x="493" y="194"/>
                    <a:pt x="493" y="194"/>
                  </a:cubicBezTo>
                  <a:cubicBezTo>
                    <a:pt x="493" y="194"/>
                    <a:pt x="493" y="193"/>
                    <a:pt x="493" y="193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3" y="193"/>
                    <a:pt x="493" y="192"/>
                    <a:pt x="493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493" y="192"/>
                    <a:pt x="493" y="191"/>
                    <a:pt x="493" y="191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91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5"/>
                    <a:pt x="493" y="173"/>
                    <a:pt x="493" y="171"/>
                  </a:cubicBezTo>
                  <a:cubicBezTo>
                    <a:pt x="420" y="99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3" y="1"/>
                    <a:pt x="261" y="2"/>
                    <a:pt x="251" y="2"/>
                  </a:cubicBezTo>
                  <a:cubicBezTo>
                    <a:pt x="206" y="2"/>
                    <a:pt x="162" y="2"/>
                    <a:pt x="117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858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7242175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4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30 w 343"/>
                <a:gd name="T25" fmla="*/ 298 h 343"/>
                <a:gd name="T26" fmla="*/ 30 w 343"/>
                <a:gd name="T27" fmla="*/ 45 h 343"/>
                <a:gd name="T28" fmla="*/ 45 w 343"/>
                <a:gd name="T29" fmla="*/ 30 h 343"/>
                <a:gd name="T30" fmla="*/ 298 w 343"/>
                <a:gd name="T31" fmla="*/ 30 h 343"/>
                <a:gd name="T32" fmla="*/ 314 w 343"/>
                <a:gd name="T33" fmla="*/ 45 h 343"/>
                <a:gd name="T34" fmla="*/ 314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4" y="298"/>
                  </a:moveTo>
                  <a:cubicBezTo>
                    <a:pt x="314" y="307"/>
                    <a:pt x="307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7" y="313"/>
                    <a:pt x="30" y="307"/>
                    <a:pt x="30" y="298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7"/>
                    <a:pt x="37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7" y="30"/>
                    <a:pt x="314" y="37"/>
                    <a:pt x="314" y="45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89388" y="7323138"/>
              <a:ext cx="271463" cy="317500"/>
            </a:xfrm>
            <a:custGeom>
              <a:avLst/>
              <a:gdLst>
                <a:gd name="T0" fmla="*/ 177 w 194"/>
                <a:gd name="T1" fmla="*/ 0 h 227"/>
                <a:gd name="T2" fmla="*/ 10 w 194"/>
                <a:gd name="T3" fmla="*/ 88 h 227"/>
                <a:gd name="T4" fmla="*/ 10 w 194"/>
                <a:gd name="T5" fmla="*/ 123 h 227"/>
                <a:gd name="T6" fmla="*/ 194 w 194"/>
                <a:gd name="T7" fmla="*/ 227 h 227"/>
                <a:gd name="T8" fmla="*/ 194 w 194"/>
                <a:gd name="T9" fmla="*/ 88 h 227"/>
                <a:gd name="T10" fmla="*/ 187 w 194"/>
                <a:gd name="T11" fmla="*/ 34 h 227"/>
                <a:gd name="T12" fmla="*/ 175 w 194"/>
                <a:gd name="T13" fmla="*/ 30 h 227"/>
                <a:gd name="T14" fmla="*/ 169 w 194"/>
                <a:gd name="T15" fmla="*/ 10 h 227"/>
                <a:gd name="T16" fmla="*/ 140 w 194"/>
                <a:gd name="T17" fmla="*/ 41 h 227"/>
                <a:gd name="T18" fmla="*/ 100 w 194"/>
                <a:gd name="T19" fmla="*/ 31 h 227"/>
                <a:gd name="T20" fmla="*/ 65 w 194"/>
                <a:gd name="T21" fmla="*/ 41 h 227"/>
                <a:gd name="T22" fmla="*/ 70 w 194"/>
                <a:gd name="T23" fmla="*/ 62 h 227"/>
                <a:gd name="T24" fmla="*/ 65 w 194"/>
                <a:gd name="T25" fmla="*/ 41 h 227"/>
                <a:gd name="T26" fmla="*/ 35 w 194"/>
                <a:gd name="T27" fmla="*/ 73 h 227"/>
                <a:gd name="T28" fmla="*/ 12 w 194"/>
                <a:gd name="T29" fmla="*/ 57 h 227"/>
                <a:gd name="T30" fmla="*/ 169 w 194"/>
                <a:gd name="T31" fmla="*/ 189 h 227"/>
                <a:gd name="T32" fmla="*/ 70 w 194"/>
                <a:gd name="T33" fmla="*/ 186 h 227"/>
                <a:gd name="T34" fmla="*/ 73 w 194"/>
                <a:gd name="T35" fmla="*/ 181 h 227"/>
                <a:gd name="T36" fmla="*/ 171 w 194"/>
                <a:gd name="T37" fmla="*/ 183 h 227"/>
                <a:gd name="T38" fmla="*/ 171 w 194"/>
                <a:gd name="T39" fmla="*/ 163 h 227"/>
                <a:gd name="T40" fmla="*/ 73 w 194"/>
                <a:gd name="T41" fmla="*/ 167 h 227"/>
                <a:gd name="T42" fmla="*/ 70 w 194"/>
                <a:gd name="T43" fmla="*/ 161 h 227"/>
                <a:gd name="T44" fmla="*/ 169 w 194"/>
                <a:gd name="T45" fmla="*/ 158 h 227"/>
                <a:gd name="T46" fmla="*/ 171 w 194"/>
                <a:gd name="T47" fmla="*/ 163 h 227"/>
                <a:gd name="T48" fmla="*/ 184 w 194"/>
                <a:gd name="T49" fmla="*/ 94 h 227"/>
                <a:gd name="T50" fmla="*/ 167 w 194"/>
                <a:gd name="T51" fmla="*/ 116 h 227"/>
                <a:gd name="T52" fmla="*/ 129 w 194"/>
                <a:gd name="T53" fmla="*/ 94 h 227"/>
                <a:gd name="T54" fmla="*/ 130 w 194"/>
                <a:gd name="T55" fmla="*/ 116 h 227"/>
                <a:gd name="T56" fmla="*/ 129 w 194"/>
                <a:gd name="T57" fmla="*/ 94 h 227"/>
                <a:gd name="T58" fmla="*/ 93 w 194"/>
                <a:gd name="T59" fmla="*/ 94 h 227"/>
                <a:gd name="T60" fmla="*/ 57 w 194"/>
                <a:gd name="T61" fmla="*/ 116 h 227"/>
                <a:gd name="T62" fmla="*/ 59 w 194"/>
                <a:gd name="T63" fmla="*/ 140 h 227"/>
                <a:gd name="T64" fmla="*/ 57 w 194"/>
                <a:gd name="T65" fmla="*/ 170 h 227"/>
                <a:gd name="T66" fmla="*/ 23 w 194"/>
                <a:gd name="T67" fmla="*/ 168 h 227"/>
                <a:gd name="T68" fmla="*/ 27 w 194"/>
                <a:gd name="T69" fmla="*/ 137 h 227"/>
                <a:gd name="T70" fmla="*/ 59 w 194"/>
                <a:gd name="T71" fmla="*/ 140 h 227"/>
                <a:gd name="T72" fmla="*/ 38 w 194"/>
                <a:gd name="T73" fmla="*/ 94 h 227"/>
                <a:gd name="T74" fmla="*/ 20 w 194"/>
                <a:gd name="T75" fmla="*/ 1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227">
                  <a:moveTo>
                    <a:pt x="187" y="34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227"/>
                    <a:pt x="10" y="227"/>
                    <a:pt x="10" y="227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94" y="123"/>
                    <a:pt x="194" y="123"/>
                    <a:pt x="194" y="123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0" y="88"/>
                    <a:pt x="10" y="88"/>
                    <a:pt x="10" y="88"/>
                  </a:cubicBezTo>
                  <a:lnTo>
                    <a:pt x="187" y="34"/>
                  </a:lnTo>
                  <a:close/>
                  <a:moveTo>
                    <a:pt x="169" y="10"/>
                  </a:moveTo>
                  <a:cubicBezTo>
                    <a:pt x="175" y="30"/>
                    <a:pt x="175" y="30"/>
                    <a:pt x="175" y="30"/>
                  </a:cubicBezTo>
                  <a:cubicBezTo>
                    <a:pt x="152" y="15"/>
                    <a:pt x="152" y="15"/>
                    <a:pt x="152" y="15"/>
                  </a:cubicBezTo>
                  <a:lnTo>
                    <a:pt x="169" y="10"/>
                  </a:lnTo>
                  <a:close/>
                  <a:moveTo>
                    <a:pt x="117" y="25"/>
                  </a:moveTo>
                  <a:cubicBezTo>
                    <a:pt x="140" y="41"/>
                    <a:pt x="140" y="41"/>
                    <a:pt x="140" y="41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00" y="31"/>
                    <a:pt x="100" y="31"/>
                    <a:pt x="100" y="31"/>
                  </a:cubicBezTo>
                  <a:lnTo>
                    <a:pt x="117" y="25"/>
                  </a:lnTo>
                  <a:close/>
                  <a:moveTo>
                    <a:pt x="65" y="41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47" y="46"/>
                    <a:pt x="47" y="46"/>
                    <a:pt x="47" y="46"/>
                  </a:cubicBezTo>
                  <a:lnTo>
                    <a:pt x="65" y="41"/>
                  </a:lnTo>
                  <a:close/>
                  <a:moveTo>
                    <a:pt x="12" y="57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2" y="57"/>
                    <a:pt x="12" y="57"/>
                    <a:pt x="12" y="57"/>
                  </a:cubicBezTo>
                  <a:close/>
                  <a:moveTo>
                    <a:pt x="171" y="186"/>
                  </a:moveTo>
                  <a:cubicBezTo>
                    <a:pt x="171" y="188"/>
                    <a:pt x="170" y="189"/>
                    <a:pt x="169" y="189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2" y="189"/>
                    <a:pt x="70" y="188"/>
                    <a:pt x="70" y="186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1"/>
                    <a:pt x="72" y="181"/>
                    <a:pt x="73" y="181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70" y="181"/>
                    <a:pt x="171" y="181"/>
                    <a:pt x="171" y="183"/>
                  </a:cubicBezTo>
                  <a:lnTo>
                    <a:pt x="171" y="186"/>
                  </a:lnTo>
                  <a:close/>
                  <a:moveTo>
                    <a:pt x="171" y="163"/>
                  </a:moveTo>
                  <a:cubicBezTo>
                    <a:pt x="171" y="165"/>
                    <a:pt x="170" y="167"/>
                    <a:pt x="169" y="167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2" y="167"/>
                    <a:pt x="70" y="165"/>
                    <a:pt x="70" y="163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59"/>
                    <a:pt x="72" y="158"/>
                    <a:pt x="73" y="158"/>
                  </a:cubicBezTo>
                  <a:cubicBezTo>
                    <a:pt x="169" y="158"/>
                    <a:pt x="169" y="158"/>
                    <a:pt x="169" y="158"/>
                  </a:cubicBezTo>
                  <a:cubicBezTo>
                    <a:pt x="170" y="158"/>
                    <a:pt x="171" y="159"/>
                    <a:pt x="171" y="161"/>
                  </a:cubicBezTo>
                  <a:lnTo>
                    <a:pt x="171" y="163"/>
                  </a:lnTo>
                  <a:close/>
                  <a:moveTo>
                    <a:pt x="184" y="94"/>
                  </a:moveTo>
                  <a:cubicBezTo>
                    <a:pt x="184" y="94"/>
                    <a:pt x="184" y="94"/>
                    <a:pt x="184" y="94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67" y="116"/>
                    <a:pt x="167" y="116"/>
                    <a:pt x="167" y="116"/>
                  </a:cubicBezTo>
                  <a:lnTo>
                    <a:pt x="184" y="94"/>
                  </a:lnTo>
                  <a:close/>
                  <a:moveTo>
                    <a:pt x="129" y="94"/>
                  </a:moveTo>
                  <a:cubicBezTo>
                    <a:pt x="148" y="94"/>
                    <a:pt x="148" y="94"/>
                    <a:pt x="148" y="94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12" y="116"/>
                    <a:pt x="112" y="116"/>
                    <a:pt x="112" y="116"/>
                  </a:cubicBezTo>
                  <a:lnTo>
                    <a:pt x="129" y="94"/>
                  </a:lnTo>
                  <a:close/>
                  <a:moveTo>
                    <a:pt x="74" y="94"/>
                  </a:moveTo>
                  <a:cubicBezTo>
                    <a:pt x="93" y="94"/>
                    <a:pt x="93" y="94"/>
                    <a:pt x="93" y="94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57" y="116"/>
                    <a:pt x="57" y="116"/>
                    <a:pt x="57" y="116"/>
                  </a:cubicBezTo>
                  <a:lnTo>
                    <a:pt x="74" y="94"/>
                  </a:lnTo>
                  <a:close/>
                  <a:moveTo>
                    <a:pt x="59" y="140"/>
                  </a:moveTo>
                  <a:cubicBezTo>
                    <a:pt x="59" y="168"/>
                    <a:pt x="59" y="168"/>
                    <a:pt x="59" y="168"/>
                  </a:cubicBezTo>
                  <a:cubicBezTo>
                    <a:pt x="59" y="169"/>
                    <a:pt x="59" y="170"/>
                    <a:pt x="57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25" y="170"/>
                    <a:pt x="23" y="169"/>
                    <a:pt x="23" y="168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38"/>
                    <a:pt x="25" y="137"/>
                    <a:pt x="27" y="137"/>
                  </a:cubicBezTo>
                  <a:cubicBezTo>
                    <a:pt x="57" y="137"/>
                    <a:pt x="57" y="137"/>
                    <a:pt x="57" y="137"/>
                  </a:cubicBezTo>
                  <a:cubicBezTo>
                    <a:pt x="59" y="137"/>
                    <a:pt x="59" y="138"/>
                    <a:pt x="59" y="140"/>
                  </a:cubicBezTo>
                  <a:close/>
                  <a:moveTo>
                    <a:pt x="20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lnTo>
                    <a:pt x="2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42" name="Group 241出自【趣你的PPT】(微信:qunideppt)：最优质的PPT资源库出自【趣你的PPT】(微信:qunideppt)：最优质的PPT资源库"/>
          <p:cNvGrpSpPr/>
          <p:nvPr/>
        </p:nvGrpSpPr>
        <p:grpSpPr>
          <a:xfrm>
            <a:off x="10532973" y="4557155"/>
            <a:ext cx="851608" cy="850079"/>
            <a:chOff x="4972050" y="7045325"/>
            <a:chExt cx="884238" cy="882650"/>
          </a:xfrm>
        </p:grpSpPr>
        <p:sp>
          <p:nvSpPr>
            <p:cNvPr id="2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7045325"/>
              <a:ext cx="884238" cy="882650"/>
            </a:xfrm>
            <a:prstGeom prst="ellipse">
              <a:avLst/>
            </a:prstGeom>
            <a:solidFill>
              <a:srgbClr val="379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4700" y="7486650"/>
              <a:ext cx="1588" cy="23813"/>
            </a:xfrm>
            <a:custGeom>
              <a:avLst/>
              <a:gdLst>
                <a:gd name="T0" fmla="*/ 0 w 1"/>
                <a:gd name="T1" fmla="*/ 17 h 17"/>
                <a:gd name="T2" fmla="*/ 0 w 1"/>
                <a:gd name="T3" fmla="*/ 16 h 17"/>
                <a:gd name="T4" fmla="*/ 0 w 1"/>
                <a:gd name="T5" fmla="*/ 16 h 17"/>
                <a:gd name="T6" fmla="*/ 0 w 1"/>
                <a:gd name="T7" fmla="*/ 16 h 17"/>
                <a:gd name="T8" fmla="*/ 0 w 1"/>
                <a:gd name="T9" fmla="*/ 15 h 17"/>
                <a:gd name="T10" fmla="*/ 0 w 1"/>
                <a:gd name="T11" fmla="*/ 15 h 17"/>
                <a:gd name="T12" fmla="*/ 0 w 1"/>
                <a:gd name="T13" fmla="*/ 15 h 17"/>
                <a:gd name="T14" fmla="*/ 0 w 1"/>
                <a:gd name="T15" fmla="*/ 14 h 17"/>
                <a:gd name="T16" fmla="*/ 0 w 1"/>
                <a:gd name="T17" fmla="*/ 14 h 17"/>
                <a:gd name="T18" fmla="*/ 0 w 1"/>
                <a:gd name="T19" fmla="*/ 14 h 17"/>
                <a:gd name="T20" fmla="*/ 0 w 1"/>
                <a:gd name="T21" fmla="*/ 13 h 17"/>
                <a:gd name="T22" fmla="*/ 0 w 1"/>
                <a:gd name="T23" fmla="*/ 13 h 17"/>
                <a:gd name="T24" fmla="*/ 0 w 1"/>
                <a:gd name="T25" fmla="*/ 13 h 17"/>
                <a:gd name="T26" fmla="*/ 0 w 1"/>
                <a:gd name="T27" fmla="*/ 12 h 17"/>
                <a:gd name="T28" fmla="*/ 0 w 1"/>
                <a:gd name="T29" fmla="*/ 12 h 17"/>
                <a:gd name="T30" fmla="*/ 0 w 1"/>
                <a:gd name="T31" fmla="*/ 12 h 17"/>
                <a:gd name="T32" fmla="*/ 0 w 1"/>
                <a:gd name="T33" fmla="*/ 11 h 17"/>
                <a:gd name="T34" fmla="*/ 0 w 1"/>
                <a:gd name="T35" fmla="*/ 11 h 17"/>
                <a:gd name="T36" fmla="*/ 0 w 1"/>
                <a:gd name="T37" fmla="*/ 11 h 17"/>
                <a:gd name="T38" fmla="*/ 1 w 1"/>
                <a:gd name="T39" fmla="*/ 10 h 17"/>
                <a:gd name="T40" fmla="*/ 1 w 1"/>
                <a:gd name="T41" fmla="*/ 10 h 17"/>
                <a:gd name="T42" fmla="*/ 1 w 1"/>
                <a:gd name="T43" fmla="*/ 10 h 17"/>
                <a:gd name="T44" fmla="*/ 1 w 1"/>
                <a:gd name="T45" fmla="*/ 9 h 17"/>
                <a:gd name="T46" fmla="*/ 1 w 1"/>
                <a:gd name="T47" fmla="*/ 9 h 17"/>
                <a:gd name="T48" fmla="*/ 1 w 1"/>
                <a:gd name="T49" fmla="*/ 9 h 17"/>
                <a:gd name="T50" fmla="*/ 1 w 1"/>
                <a:gd name="T51" fmla="*/ 8 h 17"/>
                <a:gd name="T52" fmla="*/ 1 w 1"/>
                <a:gd name="T53" fmla="*/ 8 h 17"/>
                <a:gd name="T54" fmla="*/ 1 w 1"/>
                <a:gd name="T55" fmla="*/ 8 h 17"/>
                <a:gd name="T56" fmla="*/ 1 w 1"/>
                <a:gd name="T57" fmla="*/ 7 h 17"/>
                <a:gd name="T58" fmla="*/ 1 w 1"/>
                <a:gd name="T59" fmla="*/ 7 h 17"/>
                <a:gd name="T60" fmla="*/ 1 w 1"/>
                <a:gd name="T61" fmla="*/ 7 h 17"/>
                <a:gd name="T62" fmla="*/ 1 w 1"/>
                <a:gd name="T63" fmla="*/ 6 h 17"/>
                <a:gd name="T64" fmla="*/ 1 w 1"/>
                <a:gd name="T65" fmla="*/ 6 h 17"/>
                <a:gd name="T66" fmla="*/ 1 w 1"/>
                <a:gd name="T67" fmla="*/ 6 h 17"/>
                <a:gd name="T68" fmla="*/ 1 w 1"/>
                <a:gd name="T69" fmla="*/ 5 h 17"/>
                <a:gd name="T70" fmla="*/ 1 w 1"/>
                <a:gd name="T71" fmla="*/ 5 h 17"/>
                <a:gd name="T72" fmla="*/ 1 w 1"/>
                <a:gd name="T73" fmla="*/ 5 h 17"/>
                <a:gd name="T74" fmla="*/ 1 w 1"/>
                <a:gd name="T75" fmla="*/ 4 h 17"/>
                <a:gd name="T76" fmla="*/ 1 w 1"/>
                <a:gd name="T77" fmla="*/ 4 h 17"/>
                <a:gd name="T78" fmla="*/ 1 w 1"/>
                <a:gd name="T79" fmla="*/ 4 h 17"/>
                <a:gd name="T80" fmla="*/ 1 w 1"/>
                <a:gd name="T81" fmla="*/ 3 h 17"/>
                <a:gd name="T82" fmla="*/ 1 w 1"/>
                <a:gd name="T83" fmla="*/ 3 h 17"/>
                <a:gd name="T84" fmla="*/ 1 w 1"/>
                <a:gd name="T85" fmla="*/ 3 h 17"/>
                <a:gd name="T86" fmla="*/ 1 w 1"/>
                <a:gd name="T87" fmla="*/ 2 h 17"/>
                <a:gd name="T88" fmla="*/ 1 w 1"/>
                <a:gd name="T89" fmla="*/ 2 h 17"/>
                <a:gd name="T90" fmla="*/ 1 w 1"/>
                <a:gd name="T91" fmla="*/ 2 h 17"/>
                <a:gd name="T92" fmla="*/ 1 w 1"/>
                <a:gd name="T93" fmla="*/ 1 h 17"/>
                <a:gd name="T94" fmla="*/ 1 w 1"/>
                <a:gd name="T95" fmla="*/ 1 h 17"/>
                <a:gd name="T96" fmla="*/ 1 w 1"/>
                <a:gd name="T9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8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7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7E9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7239000"/>
              <a:ext cx="687388" cy="688975"/>
            </a:xfrm>
            <a:custGeom>
              <a:avLst/>
              <a:gdLst>
                <a:gd name="T0" fmla="*/ 36 w 492"/>
                <a:gd name="T1" fmla="*/ 5 h 493"/>
                <a:gd name="T2" fmla="*/ 6 w 492"/>
                <a:gd name="T3" fmla="*/ 300 h 493"/>
                <a:gd name="T4" fmla="*/ 179 w 492"/>
                <a:gd name="T5" fmla="*/ 493 h 493"/>
                <a:gd name="T6" fmla="*/ 491 w 492"/>
                <a:gd name="T7" fmla="*/ 194 h 493"/>
                <a:gd name="T8" fmla="*/ 491 w 492"/>
                <a:gd name="T9" fmla="*/ 193 h 493"/>
                <a:gd name="T10" fmla="*/ 491 w 492"/>
                <a:gd name="T11" fmla="*/ 193 h 493"/>
                <a:gd name="T12" fmla="*/ 491 w 492"/>
                <a:gd name="T13" fmla="*/ 192 h 493"/>
                <a:gd name="T14" fmla="*/ 491 w 492"/>
                <a:gd name="T15" fmla="*/ 192 h 493"/>
                <a:gd name="T16" fmla="*/ 491 w 492"/>
                <a:gd name="T17" fmla="*/ 191 h 493"/>
                <a:gd name="T18" fmla="*/ 491 w 492"/>
                <a:gd name="T19" fmla="*/ 191 h 493"/>
                <a:gd name="T20" fmla="*/ 491 w 492"/>
                <a:gd name="T21" fmla="*/ 190 h 493"/>
                <a:gd name="T22" fmla="*/ 491 w 492"/>
                <a:gd name="T23" fmla="*/ 190 h 493"/>
                <a:gd name="T24" fmla="*/ 491 w 492"/>
                <a:gd name="T25" fmla="*/ 189 h 493"/>
                <a:gd name="T26" fmla="*/ 491 w 492"/>
                <a:gd name="T27" fmla="*/ 189 h 493"/>
                <a:gd name="T28" fmla="*/ 491 w 492"/>
                <a:gd name="T29" fmla="*/ 188 h 493"/>
                <a:gd name="T30" fmla="*/ 491 w 492"/>
                <a:gd name="T31" fmla="*/ 188 h 493"/>
                <a:gd name="T32" fmla="*/ 492 w 492"/>
                <a:gd name="T33" fmla="*/ 187 h 493"/>
                <a:gd name="T34" fmla="*/ 492 w 492"/>
                <a:gd name="T35" fmla="*/ 187 h 493"/>
                <a:gd name="T36" fmla="*/ 492 w 492"/>
                <a:gd name="T37" fmla="*/ 186 h 493"/>
                <a:gd name="T38" fmla="*/ 492 w 492"/>
                <a:gd name="T39" fmla="*/ 185 h 493"/>
                <a:gd name="T40" fmla="*/ 492 w 492"/>
                <a:gd name="T41" fmla="*/ 185 h 493"/>
                <a:gd name="T42" fmla="*/ 492 w 492"/>
                <a:gd name="T43" fmla="*/ 184 h 493"/>
                <a:gd name="T44" fmla="*/ 492 w 492"/>
                <a:gd name="T45" fmla="*/ 184 h 493"/>
                <a:gd name="T46" fmla="*/ 492 w 492"/>
                <a:gd name="T47" fmla="*/ 183 h 493"/>
                <a:gd name="T48" fmla="*/ 492 w 492"/>
                <a:gd name="T49" fmla="*/ 183 h 493"/>
                <a:gd name="T50" fmla="*/ 492 w 492"/>
                <a:gd name="T51" fmla="*/ 182 h 493"/>
                <a:gd name="T52" fmla="*/ 492 w 492"/>
                <a:gd name="T53" fmla="*/ 182 h 493"/>
                <a:gd name="T54" fmla="*/ 492 w 492"/>
                <a:gd name="T55" fmla="*/ 181 h 493"/>
                <a:gd name="T56" fmla="*/ 492 w 492"/>
                <a:gd name="T57" fmla="*/ 181 h 493"/>
                <a:gd name="T58" fmla="*/ 492 w 492"/>
                <a:gd name="T59" fmla="*/ 180 h 493"/>
                <a:gd name="T60" fmla="*/ 492 w 492"/>
                <a:gd name="T61" fmla="*/ 180 h 493"/>
                <a:gd name="T62" fmla="*/ 492 w 492"/>
                <a:gd name="T63" fmla="*/ 179 h 493"/>
                <a:gd name="T64" fmla="*/ 492 w 492"/>
                <a:gd name="T65" fmla="*/ 179 h 493"/>
                <a:gd name="T66" fmla="*/ 492 w 492"/>
                <a:gd name="T67" fmla="*/ 178 h 493"/>
                <a:gd name="T68" fmla="*/ 492 w 492"/>
                <a:gd name="T69" fmla="*/ 178 h 493"/>
                <a:gd name="T70" fmla="*/ 492 w 492"/>
                <a:gd name="T71" fmla="*/ 177 h 493"/>
                <a:gd name="T72" fmla="*/ 492 w 492"/>
                <a:gd name="T73" fmla="*/ 177 h 493"/>
                <a:gd name="T74" fmla="*/ 336 w 492"/>
                <a:gd name="T75" fmla="*/ 16 h 493"/>
                <a:gd name="T76" fmla="*/ 251 w 492"/>
                <a:gd name="T77" fmla="*/ 2 h 493"/>
                <a:gd name="T78" fmla="*/ 69 w 492"/>
                <a:gd name="T79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2" h="493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6"/>
                    <a:pt x="6" y="86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5" y="408"/>
                    <a:pt x="135" y="449"/>
                    <a:pt x="179" y="493"/>
                  </a:cubicBezTo>
                  <a:cubicBezTo>
                    <a:pt x="346" y="491"/>
                    <a:pt x="482" y="360"/>
                    <a:pt x="491" y="194"/>
                  </a:cubicBezTo>
                  <a:cubicBezTo>
                    <a:pt x="491" y="194"/>
                    <a:pt x="491" y="194"/>
                    <a:pt x="491" y="194"/>
                  </a:cubicBezTo>
                  <a:cubicBezTo>
                    <a:pt x="491" y="194"/>
                    <a:pt x="491" y="194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7"/>
                    <a:pt x="491" y="187"/>
                    <a:pt x="491" y="187"/>
                  </a:cubicBezTo>
                  <a:cubicBezTo>
                    <a:pt x="491" y="187"/>
                    <a:pt x="491" y="187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2" y="186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5"/>
                  </a:cubicBezTo>
                  <a:cubicBezTo>
                    <a:pt x="492" y="185"/>
                    <a:pt x="492" y="185"/>
                    <a:pt x="492" y="185"/>
                  </a:cubicBezTo>
                  <a:cubicBezTo>
                    <a:pt x="492" y="185"/>
                    <a:pt x="492" y="185"/>
                    <a:pt x="492" y="185"/>
                  </a:cubicBezTo>
                  <a:cubicBezTo>
                    <a:pt x="492" y="185"/>
                    <a:pt x="492" y="185"/>
                    <a:pt x="492" y="185"/>
                  </a:cubicBezTo>
                  <a:cubicBezTo>
                    <a:pt x="492" y="185"/>
                    <a:pt x="492" y="185"/>
                    <a:pt x="492" y="184"/>
                  </a:cubicBezTo>
                  <a:cubicBezTo>
                    <a:pt x="492" y="184"/>
                    <a:pt x="492" y="184"/>
                    <a:pt x="492" y="184"/>
                  </a:cubicBezTo>
                  <a:cubicBezTo>
                    <a:pt x="492" y="184"/>
                    <a:pt x="492" y="184"/>
                    <a:pt x="492" y="184"/>
                  </a:cubicBezTo>
                  <a:cubicBezTo>
                    <a:pt x="492" y="184"/>
                    <a:pt x="492" y="184"/>
                    <a:pt x="492" y="184"/>
                  </a:cubicBezTo>
                  <a:cubicBezTo>
                    <a:pt x="492" y="184"/>
                    <a:pt x="492" y="184"/>
                    <a:pt x="492" y="183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92" y="183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7"/>
                    <a:pt x="492" y="177"/>
                    <a:pt x="492" y="177"/>
                  </a:cubicBezTo>
                  <a:cubicBezTo>
                    <a:pt x="492" y="177"/>
                    <a:pt x="492" y="177"/>
                    <a:pt x="492" y="177"/>
                  </a:cubicBezTo>
                  <a:cubicBezTo>
                    <a:pt x="492" y="177"/>
                    <a:pt x="492" y="177"/>
                    <a:pt x="492" y="177"/>
                  </a:cubicBezTo>
                  <a:cubicBezTo>
                    <a:pt x="492" y="175"/>
                    <a:pt x="492" y="172"/>
                    <a:pt x="491" y="170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2C7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7242175"/>
              <a:ext cx="477838" cy="479425"/>
            </a:xfrm>
            <a:custGeom>
              <a:avLst/>
              <a:gdLst>
                <a:gd name="T0" fmla="*/ 298 w 342"/>
                <a:gd name="T1" fmla="*/ 0 h 343"/>
                <a:gd name="T2" fmla="*/ 44 w 342"/>
                <a:gd name="T3" fmla="*/ 0 h 343"/>
                <a:gd name="T4" fmla="*/ 0 w 342"/>
                <a:gd name="T5" fmla="*/ 45 h 343"/>
                <a:gd name="T6" fmla="*/ 0 w 342"/>
                <a:gd name="T7" fmla="*/ 298 h 343"/>
                <a:gd name="T8" fmla="*/ 44 w 342"/>
                <a:gd name="T9" fmla="*/ 343 h 343"/>
                <a:gd name="T10" fmla="*/ 298 w 342"/>
                <a:gd name="T11" fmla="*/ 343 h 343"/>
                <a:gd name="T12" fmla="*/ 342 w 342"/>
                <a:gd name="T13" fmla="*/ 298 h 343"/>
                <a:gd name="T14" fmla="*/ 342 w 342"/>
                <a:gd name="T15" fmla="*/ 45 h 343"/>
                <a:gd name="T16" fmla="*/ 298 w 342"/>
                <a:gd name="T17" fmla="*/ 0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30 h 343"/>
                <a:gd name="T30" fmla="*/ 298 w 342"/>
                <a:gd name="T31" fmla="*/ 30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29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cubicBezTo>
                    <a:pt x="342" y="45"/>
                    <a:pt x="342" y="45"/>
                    <a:pt x="342" y="45"/>
                  </a:cubicBezTo>
                  <a:cubicBezTo>
                    <a:pt x="342" y="20"/>
                    <a:pt x="322" y="0"/>
                    <a:pt x="298" y="0"/>
                  </a:cubicBez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9725" y="7351713"/>
              <a:ext cx="31750" cy="49213"/>
            </a:xfrm>
            <a:custGeom>
              <a:avLst/>
              <a:gdLst>
                <a:gd name="T0" fmla="*/ 7 w 22"/>
                <a:gd name="T1" fmla="*/ 31 h 36"/>
                <a:gd name="T2" fmla="*/ 7 w 22"/>
                <a:gd name="T3" fmla="*/ 32 h 36"/>
                <a:gd name="T4" fmla="*/ 14 w 22"/>
                <a:gd name="T5" fmla="*/ 36 h 36"/>
                <a:gd name="T6" fmla="*/ 16 w 22"/>
                <a:gd name="T7" fmla="*/ 36 h 36"/>
                <a:gd name="T8" fmla="*/ 21 w 22"/>
                <a:gd name="T9" fmla="*/ 32 h 36"/>
                <a:gd name="T10" fmla="*/ 22 w 22"/>
                <a:gd name="T11" fmla="*/ 27 h 36"/>
                <a:gd name="T12" fmla="*/ 15 w 22"/>
                <a:gd name="T13" fmla="*/ 5 h 36"/>
                <a:gd name="T14" fmla="*/ 8 w 22"/>
                <a:gd name="T15" fmla="*/ 0 h 36"/>
                <a:gd name="T16" fmla="*/ 6 w 22"/>
                <a:gd name="T17" fmla="*/ 0 h 36"/>
                <a:gd name="T18" fmla="*/ 1 w 22"/>
                <a:gd name="T19" fmla="*/ 4 h 36"/>
                <a:gd name="T20" fmla="*/ 0 w 22"/>
                <a:gd name="T21" fmla="*/ 8 h 36"/>
                <a:gd name="T22" fmla="*/ 0 w 22"/>
                <a:gd name="T23" fmla="*/ 9 h 36"/>
                <a:gd name="T24" fmla="*/ 7 w 22"/>
                <a:gd name="T25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6">
                  <a:moveTo>
                    <a:pt x="7" y="31"/>
                  </a:moveTo>
                  <a:cubicBezTo>
                    <a:pt x="7" y="32"/>
                    <a:pt x="7" y="32"/>
                    <a:pt x="7" y="32"/>
                  </a:cubicBezTo>
                  <a:cubicBezTo>
                    <a:pt x="8" y="34"/>
                    <a:pt x="11" y="36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18" y="36"/>
                    <a:pt x="20" y="34"/>
                    <a:pt x="21" y="32"/>
                  </a:cubicBezTo>
                  <a:cubicBezTo>
                    <a:pt x="22" y="31"/>
                    <a:pt x="22" y="29"/>
                    <a:pt x="22" y="2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2"/>
                    <a:pt x="11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lnTo>
                    <a:pt x="7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6700" y="7410450"/>
              <a:ext cx="50800" cy="34925"/>
            </a:xfrm>
            <a:custGeom>
              <a:avLst/>
              <a:gdLst>
                <a:gd name="T0" fmla="*/ 4 w 36"/>
                <a:gd name="T1" fmla="*/ 14 h 26"/>
                <a:gd name="T2" fmla="*/ 24 w 36"/>
                <a:gd name="T3" fmla="*/ 25 h 26"/>
                <a:gd name="T4" fmla="*/ 28 w 36"/>
                <a:gd name="T5" fmla="*/ 26 h 26"/>
                <a:gd name="T6" fmla="*/ 34 w 36"/>
                <a:gd name="T7" fmla="*/ 22 h 26"/>
                <a:gd name="T8" fmla="*/ 35 w 36"/>
                <a:gd name="T9" fmla="*/ 16 h 26"/>
                <a:gd name="T10" fmla="*/ 31 w 36"/>
                <a:gd name="T11" fmla="*/ 12 h 26"/>
                <a:gd name="T12" fmla="*/ 12 w 36"/>
                <a:gd name="T13" fmla="*/ 1 h 26"/>
                <a:gd name="T14" fmla="*/ 8 w 36"/>
                <a:gd name="T15" fmla="*/ 0 h 26"/>
                <a:gd name="T16" fmla="*/ 1 w 36"/>
                <a:gd name="T17" fmla="*/ 4 h 26"/>
                <a:gd name="T18" fmla="*/ 0 w 36"/>
                <a:gd name="T19" fmla="*/ 8 h 26"/>
                <a:gd name="T20" fmla="*/ 1 w 36"/>
                <a:gd name="T21" fmla="*/ 10 h 26"/>
                <a:gd name="T22" fmla="*/ 4 w 36"/>
                <a:gd name="T2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6">
                  <a:moveTo>
                    <a:pt x="4" y="14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6" y="26"/>
                    <a:pt x="28" y="26"/>
                  </a:cubicBezTo>
                  <a:cubicBezTo>
                    <a:pt x="30" y="26"/>
                    <a:pt x="33" y="24"/>
                    <a:pt x="34" y="22"/>
                  </a:cubicBezTo>
                  <a:cubicBezTo>
                    <a:pt x="35" y="20"/>
                    <a:pt x="36" y="18"/>
                    <a:pt x="35" y="16"/>
                  </a:cubicBezTo>
                  <a:cubicBezTo>
                    <a:pt x="34" y="14"/>
                    <a:pt x="33" y="13"/>
                    <a:pt x="31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5" y="0"/>
                    <a:pt x="3" y="2"/>
                    <a:pt x="1" y="4"/>
                  </a:cubicBezTo>
                  <a:cubicBezTo>
                    <a:pt x="1" y="5"/>
                    <a:pt x="0" y="7"/>
                    <a:pt x="0" y="8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2"/>
                    <a:pt x="3" y="14"/>
                    <a:pt x="4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9100" y="7361238"/>
              <a:ext cx="36513" cy="49213"/>
            </a:xfrm>
            <a:custGeom>
              <a:avLst/>
              <a:gdLst>
                <a:gd name="T0" fmla="*/ 4 w 27"/>
                <a:gd name="T1" fmla="*/ 34 h 35"/>
                <a:gd name="T2" fmla="*/ 8 w 27"/>
                <a:gd name="T3" fmla="*/ 35 h 35"/>
                <a:gd name="T4" fmla="*/ 14 w 27"/>
                <a:gd name="T5" fmla="*/ 31 h 35"/>
                <a:gd name="T6" fmla="*/ 25 w 27"/>
                <a:gd name="T7" fmla="*/ 11 h 35"/>
                <a:gd name="T8" fmla="*/ 22 w 27"/>
                <a:gd name="T9" fmla="*/ 1 h 35"/>
                <a:gd name="T10" fmla="*/ 18 w 27"/>
                <a:gd name="T11" fmla="*/ 0 h 35"/>
                <a:gd name="T12" fmla="*/ 12 w 27"/>
                <a:gd name="T13" fmla="*/ 4 h 35"/>
                <a:gd name="T14" fmla="*/ 1 w 27"/>
                <a:gd name="T15" fmla="*/ 23 h 35"/>
                <a:gd name="T16" fmla="*/ 0 w 27"/>
                <a:gd name="T17" fmla="*/ 27 h 35"/>
                <a:gd name="T18" fmla="*/ 1 w 27"/>
                <a:gd name="T19" fmla="*/ 30 h 35"/>
                <a:gd name="T20" fmla="*/ 4 w 27"/>
                <a:gd name="T2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5">
                  <a:moveTo>
                    <a:pt x="4" y="34"/>
                  </a:moveTo>
                  <a:cubicBezTo>
                    <a:pt x="5" y="34"/>
                    <a:pt x="6" y="35"/>
                    <a:pt x="8" y="35"/>
                  </a:cubicBezTo>
                  <a:cubicBezTo>
                    <a:pt x="11" y="35"/>
                    <a:pt x="13" y="33"/>
                    <a:pt x="14" y="3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7" y="7"/>
                    <a:pt x="26" y="3"/>
                    <a:pt x="22" y="1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6" y="0"/>
                    <a:pt x="13" y="1"/>
                    <a:pt x="12" y="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1" y="31"/>
                    <a:pt x="2" y="33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9088" y="7408863"/>
              <a:ext cx="138113" cy="134938"/>
            </a:xfrm>
            <a:custGeom>
              <a:avLst/>
              <a:gdLst>
                <a:gd name="T0" fmla="*/ 96 w 99"/>
                <a:gd name="T1" fmla="*/ 39 h 97"/>
                <a:gd name="T2" fmla="*/ 87 w 99"/>
                <a:gd name="T3" fmla="*/ 21 h 97"/>
                <a:gd name="T4" fmla="*/ 71 w 99"/>
                <a:gd name="T5" fmla="*/ 8 h 97"/>
                <a:gd name="T6" fmla="*/ 34 w 99"/>
                <a:gd name="T7" fmla="*/ 3 h 97"/>
                <a:gd name="T8" fmla="*/ 19 w 99"/>
                <a:gd name="T9" fmla="*/ 9 h 97"/>
                <a:gd name="T10" fmla="*/ 2 w 99"/>
                <a:gd name="T11" fmla="*/ 23 h 97"/>
                <a:gd name="T12" fmla="*/ 1 w 99"/>
                <a:gd name="T13" fmla="*/ 29 h 97"/>
                <a:gd name="T14" fmla="*/ 3 w 99"/>
                <a:gd name="T15" fmla="*/ 34 h 97"/>
                <a:gd name="T16" fmla="*/ 8 w 99"/>
                <a:gd name="T17" fmla="*/ 35 h 97"/>
                <a:gd name="T18" fmla="*/ 14 w 99"/>
                <a:gd name="T19" fmla="*/ 32 h 97"/>
                <a:gd name="T20" fmla="*/ 36 w 99"/>
                <a:gd name="T21" fmla="*/ 18 h 97"/>
                <a:gd name="T22" fmla="*/ 44 w 99"/>
                <a:gd name="T23" fmla="*/ 17 h 97"/>
                <a:gd name="T24" fmla="*/ 63 w 99"/>
                <a:gd name="T25" fmla="*/ 22 h 97"/>
                <a:gd name="T26" fmla="*/ 81 w 99"/>
                <a:gd name="T27" fmla="*/ 45 h 97"/>
                <a:gd name="T28" fmla="*/ 78 w 99"/>
                <a:gd name="T29" fmla="*/ 74 h 97"/>
                <a:gd name="T30" fmla="*/ 70 w 99"/>
                <a:gd name="T31" fmla="*/ 84 h 97"/>
                <a:gd name="T32" fmla="*/ 70 w 99"/>
                <a:gd name="T33" fmla="*/ 95 h 97"/>
                <a:gd name="T34" fmla="*/ 75 w 99"/>
                <a:gd name="T35" fmla="*/ 97 h 97"/>
                <a:gd name="T36" fmla="*/ 81 w 99"/>
                <a:gd name="T37" fmla="*/ 95 h 97"/>
                <a:gd name="T38" fmla="*/ 89 w 99"/>
                <a:gd name="T39" fmla="*/ 84 h 97"/>
                <a:gd name="T40" fmla="*/ 92 w 99"/>
                <a:gd name="T41" fmla="*/ 80 h 97"/>
                <a:gd name="T42" fmla="*/ 98 w 99"/>
                <a:gd name="T43" fmla="*/ 60 h 97"/>
                <a:gd name="T44" fmla="*/ 96 w 99"/>
                <a:gd name="T4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7">
                  <a:moveTo>
                    <a:pt x="96" y="39"/>
                  </a:moveTo>
                  <a:cubicBezTo>
                    <a:pt x="94" y="33"/>
                    <a:pt x="91" y="27"/>
                    <a:pt x="87" y="21"/>
                  </a:cubicBezTo>
                  <a:cubicBezTo>
                    <a:pt x="82" y="16"/>
                    <a:pt x="77" y="11"/>
                    <a:pt x="71" y="8"/>
                  </a:cubicBezTo>
                  <a:cubicBezTo>
                    <a:pt x="60" y="2"/>
                    <a:pt x="47" y="0"/>
                    <a:pt x="34" y="3"/>
                  </a:cubicBezTo>
                  <a:cubicBezTo>
                    <a:pt x="29" y="4"/>
                    <a:pt x="23" y="6"/>
                    <a:pt x="19" y="9"/>
                  </a:cubicBezTo>
                  <a:cubicBezTo>
                    <a:pt x="12" y="13"/>
                    <a:pt x="7" y="17"/>
                    <a:pt x="2" y="23"/>
                  </a:cubicBezTo>
                  <a:cubicBezTo>
                    <a:pt x="1" y="25"/>
                    <a:pt x="0" y="27"/>
                    <a:pt x="1" y="29"/>
                  </a:cubicBezTo>
                  <a:cubicBezTo>
                    <a:pt x="1" y="31"/>
                    <a:pt x="2" y="32"/>
                    <a:pt x="3" y="34"/>
                  </a:cubicBezTo>
                  <a:cubicBezTo>
                    <a:pt x="5" y="35"/>
                    <a:pt x="6" y="35"/>
                    <a:pt x="8" y="35"/>
                  </a:cubicBezTo>
                  <a:cubicBezTo>
                    <a:pt x="10" y="35"/>
                    <a:pt x="12" y="34"/>
                    <a:pt x="14" y="32"/>
                  </a:cubicBezTo>
                  <a:cubicBezTo>
                    <a:pt x="19" y="25"/>
                    <a:pt x="27" y="20"/>
                    <a:pt x="36" y="18"/>
                  </a:cubicBezTo>
                  <a:cubicBezTo>
                    <a:pt x="39" y="18"/>
                    <a:pt x="41" y="17"/>
                    <a:pt x="44" y="17"/>
                  </a:cubicBezTo>
                  <a:cubicBezTo>
                    <a:pt x="51" y="17"/>
                    <a:pt x="57" y="19"/>
                    <a:pt x="63" y="22"/>
                  </a:cubicBezTo>
                  <a:cubicBezTo>
                    <a:pt x="72" y="27"/>
                    <a:pt x="78" y="35"/>
                    <a:pt x="81" y="45"/>
                  </a:cubicBezTo>
                  <a:cubicBezTo>
                    <a:pt x="84" y="55"/>
                    <a:pt x="83" y="65"/>
                    <a:pt x="78" y="74"/>
                  </a:cubicBezTo>
                  <a:cubicBezTo>
                    <a:pt x="76" y="78"/>
                    <a:pt x="74" y="81"/>
                    <a:pt x="70" y="84"/>
                  </a:cubicBezTo>
                  <a:cubicBezTo>
                    <a:pt x="67" y="87"/>
                    <a:pt x="67" y="92"/>
                    <a:pt x="70" y="95"/>
                  </a:cubicBezTo>
                  <a:cubicBezTo>
                    <a:pt x="71" y="96"/>
                    <a:pt x="73" y="97"/>
                    <a:pt x="75" y="97"/>
                  </a:cubicBezTo>
                  <a:cubicBezTo>
                    <a:pt x="77" y="97"/>
                    <a:pt x="79" y="96"/>
                    <a:pt x="81" y="95"/>
                  </a:cubicBezTo>
                  <a:cubicBezTo>
                    <a:pt x="84" y="92"/>
                    <a:pt x="87" y="88"/>
                    <a:pt x="89" y="84"/>
                  </a:cubicBezTo>
                  <a:cubicBezTo>
                    <a:pt x="90" y="83"/>
                    <a:pt x="91" y="81"/>
                    <a:pt x="92" y="80"/>
                  </a:cubicBezTo>
                  <a:cubicBezTo>
                    <a:pt x="96" y="73"/>
                    <a:pt x="98" y="67"/>
                    <a:pt x="98" y="60"/>
                  </a:cubicBezTo>
                  <a:cubicBezTo>
                    <a:pt x="99" y="53"/>
                    <a:pt x="98" y="46"/>
                    <a:pt x="9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4025" y="7510463"/>
              <a:ext cx="50800" cy="36513"/>
            </a:xfrm>
            <a:custGeom>
              <a:avLst/>
              <a:gdLst>
                <a:gd name="T0" fmla="*/ 31 w 36"/>
                <a:gd name="T1" fmla="*/ 12 h 26"/>
                <a:gd name="T2" fmla="*/ 12 w 36"/>
                <a:gd name="T3" fmla="*/ 1 h 26"/>
                <a:gd name="T4" fmla="*/ 8 w 36"/>
                <a:gd name="T5" fmla="*/ 0 h 26"/>
                <a:gd name="T6" fmla="*/ 1 w 36"/>
                <a:gd name="T7" fmla="*/ 4 h 26"/>
                <a:gd name="T8" fmla="*/ 0 w 36"/>
                <a:gd name="T9" fmla="*/ 8 h 26"/>
                <a:gd name="T10" fmla="*/ 1 w 36"/>
                <a:gd name="T11" fmla="*/ 11 h 26"/>
                <a:gd name="T12" fmla="*/ 4 w 36"/>
                <a:gd name="T13" fmla="*/ 15 h 26"/>
                <a:gd name="T14" fmla="*/ 24 w 36"/>
                <a:gd name="T15" fmla="*/ 25 h 26"/>
                <a:gd name="T16" fmla="*/ 28 w 36"/>
                <a:gd name="T17" fmla="*/ 26 h 26"/>
                <a:gd name="T18" fmla="*/ 34 w 36"/>
                <a:gd name="T19" fmla="*/ 22 h 26"/>
                <a:gd name="T20" fmla="*/ 31 w 36"/>
                <a:gd name="T2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6">
                  <a:moveTo>
                    <a:pt x="31" y="1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5" y="0"/>
                    <a:pt x="3" y="2"/>
                    <a:pt x="1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1"/>
                  </a:cubicBezTo>
                  <a:cubicBezTo>
                    <a:pt x="2" y="12"/>
                    <a:pt x="3" y="14"/>
                    <a:pt x="4" y="1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6" y="26"/>
                    <a:pt x="28" y="26"/>
                  </a:cubicBezTo>
                  <a:cubicBezTo>
                    <a:pt x="31" y="26"/>
                    <a:pt x="33" y="25"/>
                    <a:pt x="34" y="22"/>
                  </a:cubicBezTo>
                  <a:cubicBezTo>
                    <a:pt x="36" y="19"/>
                    <a:pt x="35" y="14"/>
                    <a:pt x="3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1963" y="7432675"/>
              <a:ext cx="50800" cy="30163"/>
            </a:xfrm>
            <a:custGeom>
              <a:avLst/>
              <a:gdLst>
                <a:gd name="T0" fmla="*/ 30 w 37"/>
                <a:gd name="T1" fmla="*/ 0 h 22"/>
                <a:gd name="T2" fmla="*/ 27 w 37"/>
                <a:gd name="T3" fmla="*/ 1 h 22"/>
                <a:gd name="T4" fmla="*/ 6 w 37"/>
                <a:gd name="T5" fmla="*/ 7 h 22"/>
                <a:gd name="T6" fmla="*/ 1 w 37"/>
                <a:gd name="T7" fmla="*/ 15 h 22"/>
                <a:gd name="T8" fmla="*/ 1 w 37"/>
                <a:gd name="T9" fmla="*/ 17 h 22"/>
                <a:gd name="T10" fmla="*/ 1 w 37"/>
                <a:gd name="T11" fmla="*/ 17 h 22"/>
                <a:gd name="T12" fmla="*/ 8 w 37"/>
                <a:gd name="T13" fmla="*/ 22 h 22"/>
                <a:gd name="T14" fmla="*/ 10 w 37"/>
                <a:gd name="T15" fmla="*/ 22 h 22"/>
                <a:gd name="T16" fmla="*/ 32 w 37"/>
                <a:gd name="T17" fmla="*/ 15 h 22"/>
                <a:gd name="T18" fmla="*/ 36 w 37"/>
                <a:gd name="T19" fmla="*/ 12 h 22"/>
                <a:gd name="T20" fmla="*/ 37 w 37"/>
                <a:gd name="T21" fmla="*/ 6 h 22"/>
                <a:gd name="T22" fmla="*/ 30 w 37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2">
                  <a:moveTo>
                    <a:pt x="30" y="0"/>
                  </a:moveTo>
                  <a:cubicBezTo>
                    <a:pt x="29" y="0"/>
                    <a:pt x="28" y="1"/>
                    <a:pt x="27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8"/>
                    <a:pt x="0" y="11"/>
                    <a:pt x="1" y="15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20"/>
                    <a:pt x="5" y="22"/>
                    <a:pt x="8" y="22"/>
                  </a:cubicBezTo>
                  <a:cubicBezTo>
                    <a:pt x="9" y="22"/>
                    <a:pt x="10" y="22"/>
                    <a:pt x="10" y="2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15"/>
                    <a:pt x="35" y="14"/>
                    <a:pt x="36" y="12"/>
                  </a:cubicBezTo>
                  <a:cubicBezTo>
                    <a:pt x="37" y="10"/>
                    <a:pt x="37" y="8"/>
                    <a:pt x="37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38750" y="7456488"/>
              <a:ext cx="249238" cy="155575"/>
            </a:xfrm>
            <a:custGeom>
              <a:avLst/>
              <a:gdLst>
                <a:gd name="T0" fmla="*/ 147 w 179"/>
                <a:gd name="T1" fmla="*/ 35 h 111"/>
                <a:gd name="T2" fmla="*/ 141 w 179"/>
                <a:gd name="T3" fmla="*/ 24 h 111"/>
                <a:gd name="T4" fmla="*/ 129 w 179"/>
                <a:gd name="T5" fmla="*/ 11 h 111"/>
                <a:gd name="T6" fmla="*/ 113 w 179"/>
                <a:gd name="T7" fmla="*/ 3 h 111"/>
                <a:gd name="T8" fmla="*/ 95 w 179"/>
                <a:gd name="T9" fmla="*/ 0 h 111"/>
                <a:gd name="T10" fmla="*/ 70 w 179"/>
                <a:gd name="T11" fmla="*/ 6 h 111"/>
                <a:gd name="T12" fmla="*/ 53 w 179"/>
                <a:gd name="T13" fmla="*/ 18 h 111"/>
                <a:gd name="T14" fmla="*/ 47 w 179"/>
                <a:gd name="T15" fmla="*/ 18 h 111"/>
                <a:gd name="T16" fmla="*/ 29 w 179"/>
                <a:gd name="T17" fmla="*/ 21 h 111"/>
                <a:gd name="T18" fmla="*/ 14 w 179"/>
                <a:gd name="T19" fmla="*/ 31 h 111"/>
                <a:gd name="T20" fmla="*/ 4 w 179"/>
                <a:gd name="T21" fmla="*/ 46 h 111"/>
                <a:gd name="T22" fmla="*/ 0 w 179"/>
                <a:gd name="T23" fmla="*/ 64 h 111"/>
                <a:gd name="T24" fmla="*/ 4 w 179"/>
                <a:gd name="T25" fmla="*/ 83 h 111"/>
                <a:gd name="T26" fmla="*/ 14 w 179"/>
                <a:gd name="T27" fmla="*/ 97 h 111"/>
                <a:gd name="T28" fmla="*/ 46 w 179"/>
                <a:gd name="T29" fmla="*/ 111 h 111"/>
                <a:gd name="T30" fmla="*/ 46 w 179"/>
                <a:gd name="T31" fmla="*/ 111 h 111"/>
                <a:gd name="T32" fmla="*/ 47 w 179"/>
                <a:gd name="T33" fmla="*/ 111 h 111"/>
                <a:gd name="T34" fmla="*/ 47 w 179"/>
                <a:gd name="T35" fmla="*/ 111 h 111"/>
                <a:gd name="T36" fmla="*/ 141 w 179"/>
                <a:gd name="T37" fmla="*/ 111 h 111"/>
                <a:gd name="T38" fmla="*/ 168 w 179"/>
                <a:gd name="T39" fmla="*/ 100 h 111"/>
                <a:gd name="T40" fmla="*/ 179 w 179"/>
                <a:gd name="T41" fmla="*/ 73 h 111"/>
                <a:gd name="T42" fmla="*/ 168 w 179"/>
                <a:gd name="T43" fmla="*/ 46 h 111"/>
                <a:gd name="T44" fmla="*/ 147 w 179"/>
                <a:gd name="T45" fmla="*/ 35 h 111"/>
                <a:gd name="T46" fmla="*/ 141 w 179"/>
                <a:gd name="T47" fmla="*/ 96 h 111"/>
                <a:gd name="T48" fmla="*/ 47 w 179"/>
                <a:gd name="T49" fmla="*/ 96 h 111"/>
                <a:gd name="T50" fmla="*/ 47 w 179"/>
                <a:gd name="T51" fmla="*/ 96 h 111"/>
                <a:gd name="T52" fmla="*/ 47 w 179"/>
                <a:gd name="T53" fmla="*/ 96 h 111"/>
                <a:gd name="T54" fmla="*/ 25 w 179"/>
                <a:gd name="T55" fmla="*/ 87 h 111"/>
                <a:gd name="T56" fmla="*/ 15 w 179"/>
                <a:gd name="T57" fmla="*/ 64 h 111"/>
                <a:gd name="T58" fmla="*/ 25 w 179"/>
                <a:gd name="T59" fmla="*/ 42 h 111"/>
                <a:gd name="T60" fmla="*/ 47 w 179"/>
                <a:gd name="T61" fmla="*/ 33 h 111"/>
                <a:gd name="T62" fmla="*/ 54 w 179"/>
                <a:gd name="T63" fmla="*/ 34 h 111"/>
                <a:gd name="T64" fmla="*/ 56 w 179"/>
                <a:gd name="T65" fmla="*/ 34 h 111"/>
                <a:gd name="T66" fmla="*/ 62 w 179"/>
                <a:gd name="T67" fmla="*/ 31 h 111"/>
                <a:gd name="T68" fmla="*/ 76 w 179"/>
                <a:gd name="T69" fmla="*/ 19 h 111"/>
                <a:gd name="T70" fmla="*/ 95 w 179"/>
                <a:gd name="T71" fmla="*/ 15 h 111"/>
                <a:gd name="T72" fmla="*/ 120 w 179"/>
                <a:gd name="T73" fmla="*/ 23 h 111"/>
                <a:gd name="T74" fmla="*/ 134 w 179"/>
                <a:gd name="T75" fmla="*/ 44 h 111"/>
                <a:gd name="T76" fmla="*/ 141 w 179"/>
                <a:gd name="T77" fmla="*/ 50 h 111"/>
                <a:gd name="T78" fmla="*/ 157 w 179"/>
                <a:gd name="T79" fmla="*/ 57 h 111"/>
                <a:gd name="T80" fmla="*/ 164 w 179"/>
                <a:gd name="T81" fmla="*/ 73 h 111"/>
                <a:gd name="T82" fmla="*/ 141 w 179"/>
                <a:gd name="T83" fmla="*/ 9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9" h="111">
                  <a:moveTo>
                    <a:pt x="147" y="35"/>
                  </a:moveTo>
                  <a:cubicBezTo>
                    <a:pt x="145" y="31"/>
                    <a:pt x="143" y="28"/>
                    <a:pt x="141" y="24"/>
                  </a:cubicBezTo>
                  <a:cubicBezTo>
                    <a:pt x="138" y="19"/>
                    <a:pt x="134" y="15"/>
                    <a:pt x="129" y="11"/>
                  </a:cubicBezTo>
                  <a:cubicBezTo>
                    <a:pt x="124" y="7"/>
                    <a:pt x="119" y="5"/>
                    <a:pt x="113" y="3"/>
                  </a:cubicBezTo>
                  <a:cubicBezTo>
                    <a:pt x="107" y="1"/>
                    <a:pt x="101" y="0"/>
                    <a:pt x="95" y="0"/>
                  </a:cubicBezTo>
                  <a:cubicBezTo>
                    <a:pt x="86" y="0"/>
                    <a:pt x="77" y="2"/>
                    <a:pt x="70" y="6"/>
                  </a:cubicBezTo>
                  <a:cubicBezTo>
                    <a:pt x="63" y="9"/>
                    <a:pt x="58" y="13"/>
                    <a:pt x="53" y="18"/>
                  </a:cubicBezTo>
                  <a:cubicBezTo>
                    <a:pt x="51" y="18"/>
                    <a:pt x="49" y="18"/>
                    <a:pt x="47" y="18"/>
                  </a:cubicBezTo>
                  <a:cubicBezTo>
                    <a:pt x="40" y="18"/>
                    <a:pt x="34" y="19"/>
                    <a:pt x="29" y="21"/>
                  </a:cubicBezTo>
                  <a:cubicBezTo>
                    <a:pt x="23" y="24"/>
                    <a:pt x="18" y="27"/>
                    <a:pt x="14" y="31"/>
                  </a:cubicBezTo>
                  <a:cubicBezTo>
                    <a:pt x="9" y="36"/>
                    <a:pt x="6" y="41"/>
                    <a:pt x="4" y="46"/>
                  </a:cubicBezTo>
                  <a:cubicBezTo>
                    <a:pt x="1" y="52"/>
                    <a:pt x="0" y="58"/>
                    <a:pt x="0" y="64"/>
                  </a:cubicBezTo>
                  <a:cubicBezTo>
                    <a:pt x="0" y="71"/>
                    <a:pt x="1" y="77"/>
                    <a:pt x="4" y="83"/>
                  </a:cubicBezTo>
                  <a:cubicBezTo>
                    <a:pt x="6" y="88"/>
                    <a:pt x="9" y="93"/>
                    <a:pt x="14" y="97"/>
                  </a:cubicBezTo>
                  <a:cubicBezTo>
                    <a:pt x="22" y="106"/>
                    <a:pt x="34" y="111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51" y="111"/>
                    <a:pt x="161" y="107"/>
                    <a:pt x="168" y="100"/>
                  </a:cubicBezTo>
                  <a:cubicBezTo>
                    <a:pt x="175" y="92"/>
                    <a:pt x="179" y="83"/>
                    <a:pt x="179" y="73"/>
                  </a:cubicBezTo>
                  <a:cubicBezTo>
                    <a:pt x="179" y="63"/>
                    <a:pt x="175" y="53"/>
                    <a:pt x="168" y="46"/>
                  </a:cubicBezTo>
                  <a:cubicBezTo>
                    <a:pt x="162" y="40"/>
                    <a:pt x="155" y="37"/>
                    <a:pt x="147" y="35"/>
                  </a:cubicBezTo>
                  <a:close/>
                  <a:moveTo>
                    <a:pt x="141" y="96"/>
                  </a:move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38" y="96"/>
                    <a:pt x="30" y="93"/>
                    <a:pt x="25" y="87"/>
                  </a:cubicBezTo>
                  <a:cubicBezTo>
                    <a:pt x="19" y="81"/>
                    <a:pt x="15" y="73"/>
                    <a:pt x="15" y="64"/>
                  </a:cubicBezTo>
                  <a:cubicBezTo>
                    <a:pt x="15" y="56"/>
                    <a:pt x="19" y="48"/>
                    <a:pt x="25" y="42"/>
                  </a:cubicBezTo>
                  <a:cubicBezTo>
                    <a:pt x="30" y="36"/>
                    <a:pt x="38" y="33"/>
                    <a:pt x="47" y="33"/>
                  </a:cubicBezTo>
                  <a:cubicBezTo>
                    <a:pt x="49" y="33"/>
                    <a:pt x="52" y="33"/>
                    <a:pt x="54" y="34"/>
                  </a:cubicBezTo>
                  <a:cubicBezTo>
                    <a:pt x="55" y="34"/>
                    <a:pt x="56" y="34"/>
                    <a:pt x="56" y="34"/>
                  </a:cubicBezTo>
                  <a:cubicBezTo>
                    <a:pt x="59" y="34"/>
                    <a:pt x="61" y="33"/>
                    <a:pt x="62" y="31"/>
                  </a:cubicBezTo>
                  <a:cubicBezTo>
                    <a:pt x="66" y="26"/>
                    <a:pt x="71" y="22"/>
                    <a:pt x="76" y="19"/>
                  </a:cubicBezTo>
                  <a:cubicBezTo>
                    <a:pt x="82" y="16"/>
                    <a:pt x="88" y="15"/>
                    <a:pt x="95" y="15"/>
                  </a:cubicBezTo>
                  <a:cubicBezTo>
                    <a:pt x="104" y="15"/>
                    <a:pt x="113" y="18"/>
                    <a:pt x="120" y="23"/>
                  </a:cubicBezTo>
                  <a:cubicBezTo>
                    <a:pt x="127" y="28"/>
                    <a:pt x="132" y="36"/>
                    <a:pt x="134" y="44"/>
                  </a:cubicBezTo>
                  <a:cubicBezTo>
                    <a:pt x="135" y="48"/>
                    <a:pt x="138" y="50"/>
                    <a:pt x="141" y="50"/>
                  </a:cubicBezTo>
                  <a:cubicBezTo>
                    <a:pt x="147" y="50"/>
                    <a:pt x="153" y="53"/>
                    <a:pt x="157" y="57"/>
                  </a:cubicBezTo>
                  <a:cubicBezTo>
                    <a:pt x="161" y="61"/>
                    <a:pt x="164" y="67"/>
                    <a:pt x="164" y="73"/>
                  </a:cubicBezTo>
                  <a:cubicBezTo>
                    <a:pt x="164" y="86"/>
                    <a:pt x="153" y="96"/>
                    <a:pt x="14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4" name="Group 253出自【趣你的PPT】(微信:qunideppt)：最优质的PPT资源库出自【趣你的PPT】(微信:qunideppt)：最优质的PPT资源库"/>
          <p:cNvGrpSpPr/>
          <p:nvPr/>
        </p:nvGrpSpPr>
        <p:grpSpPr>
          <a:xfrm>
            <a:off x="746997" y="4580088"/>
            <a:ext cx="851608" cy="851608"/>
            <a:chOff x="1106488" y="4651375"/>
            <a:chExt cx="884238" cy="884238"/>
          </a:xfrm>
        </p:grpSpPr>
        <p:sp>
          <p:nvSpPr>
            <p:cNvPr id="2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4651375"/>
              <a:ext cx="884238" cy="884238"/>
            </a:xfrm>
            <a:prstGeom prst="ellipse">
              <a:avLst/>
            </a:prstGeom>
            <a:solidFill>
              <a:srgbClr val="379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4851400"/>
              <a:ext cx="688975" cy="684213"/>
            </a:xfrm>
            <a:custGeom>
              <a:avLst/>
              <a:gdLst>
                <a:gd name="T0" fmla="*/ 69 w 493"/>
                <a:gd name="T1" fmla="*/ 0 h 489"/>
                <a:gd name="T2" fmla="*/ 36 w 493"/>
                <a:gd name="T3" fmla="*/ 4 h 489"/>
                <a:gd name="T4" fmla="*/ 6 w 493"/>
                <a:gd name="T5" fmla="*/ 86 h 489"/>
                <a:gd name="T6" fmla="*/ 6 w 493"/>
                <a:gd name="T7" fmla="*/ 299 h 489"/>
                <a:gd name="T8" fmla="*/ 78 w 493"/>
                <a:gd name="T9" fmla="*/ 390 h 489"/>
                <a:gd name="T10" fmla="*/ 176 w 493"/>
                <a:gd name="T11" fmla="*/ 489 h 489"/>
                <a:gd name="T12" fmla="*/ 177 w 493"/>
                <a:gd name="T13" fmla="*/ 489 h 489"/>
                <a:gd name="T14" fmla="*/ 493 w 493"/>
                <a:gd name="T15" fmla="*/ 173 h 489"/>
                <a:gd name="T16" fmla="*/ 493 w 493"/>
                <a:gd name="T17" fmla="*/ 173 h 489"/>
                <a:gd name="T18" fmla="*/ 493 w 493"/>
                <a:gd name="T19" fmla="*/ 170 h 489"/>
                <a:gd name="T20" fmla="*/ 336 w 493"/>
                <a:gd name="T21" fmla="*/ 15 h 489"/>
                <a:gd name="T22" fmla="*/ 286 w 493"/>
                <a:gd name="T23" fmla="*/ 0 h 489"/>
                <a:gd name="T24" fmla="*/ 251 w 493"/>
                <a:gd name="T25" fmla="*/ 2 h 489"/>
                <a:gd name="T26" fmla="*/ 118 w 493"/>
                <a:gd name="T27" fmla="*/ 2 h 489"/>
                <a:gd name="T28" fmla="*/ 69 w 493"/>
                <a:gd name="T2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489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8"/>
                    <a:pt x="6" y="299"/>
                  </a:cubicBezTo>
                  <a:cubicBezTo>
                    <a:pt x="6" y="332"/>
                    <a:pt x="56" y="369"/>
                    <a:pt x="78" y="390"/>
                  </a:cubicBezTo>
                  <a:cubicBezTo>
                    <a:pt x="92" y="405"/>
                    <a:pt x="130" y="443"/>
                    <a:pt x="176" y="489"/>
                  </a:cubicBezTo>
                  <a:cubicBezTo>
                    <a:pt x="177" y="489"/>
                    <a:pt x="177" y="489"/>
                    <a:pt x="177" y="489"/>
                  </a:cubicBezTo>
                  <a:cubicBezTo>
                    <a:pt x="351" y="489"/>
                    <a:pt x="493" y="348"/>
                    <a:pt x="493" y="173"/>
                  </a:cubicBezTo>
                  <a:cubicBezTo>
                    <a:pt x="493" y="173"/>
                    <a:pt x="493" y="173"/>
                    <a:pt x="493" y="173"/>
                  </a:cubicBezTo>
                  <a:cubicBezTo>
                    <a:pt x="493" y="172"/>
                    <a:pt x="493" y="171"/>
                    <a:pt x="493" y="170"/>
                  </a:cubicBezTo>
                  <a:cubicBezTo>
                    <a:pt x="420" y="98"/>
                    <a:pt x="356" y="35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4" y="0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2C7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4854575"/>
              <a:ext cx="479425" cy="477838"/>
            </a:xfrm>
            <a:custGeom>
              <a:avLst/>
              <a:gdLst>
                <a:gd name="T0" fmla="*/ 342 w 342"/>
                <a:gd name="T1" fmla="*/ 44 h 342"/>
                <a:gd name="T2" fmla="*/ 298 w 342"/>
                <a:gd name="T3" fmla="*/ 0 h 342"/>
                <a:gd name="T4" fmla="*/ 44 w 342"/>
                <a:gd name="T5" fmla="*/ 0 h 342"/>
                <a:gd name="T6" fmla="*/ 0 w 342"/>
                <a:gd name="T7" fmla="*/ 44 h 342"/>
                <a:gd name="T8" fmla="*/ 0 w 342"/>
                <a:gd name="T9" fmla="*/ 298 h 342"/>
                <a:gd name="T10" fmla="*/ 44 w 342"/>
                <a:gd name="T11" fmla="*/ 342 h 342"/>
                <a:gd name="T12" fmla="*/ 298 w 342"/>
                <a:gd name="T13" fmla="*/ 342 h 342"/>
                <a:gd name="T14" fmla="*/ 342 w 342"/>
                <a:gd name="T15" fmla="*/ 298 h 342"/>
                <a:gd name="T16" fmla="*/ 342 w 342"/>
                <a:gd name="T17" fmla="*/ 44 h 342"/>
                <a:gd name="T18" fmla="*/ 313 w 342"/>
                <a:gd name="T19" fmla="*/ 298 h 342"/>
                <a:gd name="T20" fmla="*/ 298 w 342"/>
                <a:gd name="T21" fmla="*/ 313 h 342"/>
                <a:gd name="T22" fmla="*/ 44 w 342"/>
                <a:gd name="T23" fmla="*/ 313 h 342"/>
                <a:gd name="T24" fmla="*/ 29 w 342"/>
                <a:gd name="T25" fmla="*/ 298 h 342"/>
                <a:gd name="T26" fmla="*/ 29 w 342"/>
                <a:gd name="T27" fmla="*/ 44 h 342"/>
                <a:gd name="T28" fmla="*/ 44 w 342"/>
                <a:gd name="T29" fmla="*/ 29 h 342"/>
                <a:gd name="T30" fmla="*/ 298 w 342"/>
                <a:gd name="T31" fmla="*/ 29 h 342"/>
                <a:gd name="T32" fmla="*/ 313 w 342"/>
                <a:gd name="T33" fmla="*/ 44 h 342"/>
                <a:gd name="T34" fmla="*/ 313 w 342"/>
                <a:gd name="T35" fmla="*/ 29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2">
                  <a:moveTo>
                    <a:pt x="342" y="44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4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2" y="342"/>
                    <a:pt x="342" y="322"/>
                    <a:pt x="342" y="298"/>
                  </a:cubicBezTo>
                  <a:lnTo>
                    <a:pt x="342" y="44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4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1938" y="4954588"/>
              <a:ext cx="117475" cy="127000"/>
            </a:xfrm>
            <a:custGeom>
              <a:avLst/>
              <a:gdLst>
                <a:gd name="T0" fmla="*/ 85 w 85"/>
                <a:gd name="T1" fmla="*/ 31 h 91"/>
                <a:gd name="T2" fmla="*/ 13 w 85"/>
                <a:gd name="T3" fmla="*/ 0 h 91"/>
                <a:gd name="T4" fmla="*/ 0 w 85"/>
                <a:gd name="T5" fmla="*/ 1 h 91"/>
                <a:gd name="T6" fmla="*/ 51 w 85"/>
                <a:gd name="T7" fmla="*/ 91 h 91"/>
                <a:gd name="T8" fmla="*/ 85 w 85"/>
                <a:gd name="T9" fmla="*/ 3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91">
                  <a:moveTo>
                    <a:pt x="85" y="31"/>
                  </a:moveTo>
                  <a:cubicBezTo>
                    <a:pt x="67" y="12"/>
                    <a:pt x="42" y="0"/>
                    <a:pt x="13" y="0"/>
                  </a:cubicBezTo>
                  <a:cubicBezTo>
                    <a:pt x="9" y="0"/>
                    <a:pt x="4" y="0"/>
                    <a:pt x="0" y="1"/>
                  </a:cubicBezTo>
                  <a:cubicBezTo>
                    <a:pt x="51" y="91"/>
                    <a:pt x="51" y="91"/>
                    <a:pt x="51" y="91"/>
                  </a:cubicBezTo>
                  <a:lnTo>
                    <a:pt x="85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2738" y="5006975"/>
              <a:ext cx="104775" cy="130175"/>
            </a:xfrm>
            <a:custGeom>
              <a:avLst/>
              <a:gdLst>
                <a:gd name="T0" fmla="*/ 0 w 75"/>
                <a:gd name="T1" fmla="*/ 93 h 93"/>
                <a:gd name="T2" fmla="*/ 70 w 75"/>
                <a:gd name="T3" fmla="*/ 93 h 93"/>
                <a:gd name="T4" fmla="*/ 75 w 75"/>
                <a:gd name="T5" fmla="*/ 62 h 93"/>
                <a:gd name="T6" fmla="*/ 53 w 75"/>
                <a:gd name="T7" fmla="*/ 0 h 93"/>
                <a:gd name="T8" fmla="*/ 0 w 75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3">
                  <a:moveTo>
                    <a:pt x="0" y="93"/>
                  </a:moveTo>
                  <a:cubicBezTo>
                    <a:pt x="70" y="93"/>
                    <a:pt x="70" y="93"/>
                    <a:pt x="70" y="93"/>
                  </a:cubicBezTo>
                  <a:cubicBezTo>
                    <a:pt x="73" y="83"/>
                    <a:pt x="75" y="73"/>
                    <a:pt x="75" y="62"/>
                  </a:cubicBezTo>
                  <a:cubicBezTo>
                    <a:pt x="75" y="38"/>
                    <a:pt x="67" y="17"/>
                    <a:pt x="53" y="0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9225" y="4957763"/>
              <a:ext cx="149225" cy="85725"/>
            </a:xfrm>
            <a:custGeom>
              <a:avLst/>
              <a:gdLst>
                <a:gd name="T0" fmla="*/ 71 w 107"/>
                <a:gd name="T1" fmla="*/ 62 h 62"/>
                <a:gd name="T2" fmla="*/ 72 w 107"/>
                <a:gd name="T3" fmla="*/ 62 h 62"/>
                <a:gd name="T4" fmla="*/ 107 w 107"/>
                <a:gd name="T5" fmla="*/ 62 h 62"/>
                <a:gd name="T6" fmla="*/ 72 w 107"/>
                <a:gd name="T7" fmla="*/ 0 h 62"/>
                <a:gd name="T8" fmla="*/ 0 w 107"/>
                <a:gd name="T9" fmla="*/ 62 h 62"/>
                <a:gd name="T10" fmla="*/ 71 w 107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62">
                  <a:moveTo>
                    <a:pt x="71" y="62"/>
                  </a:moveTo>
                  <a:cubicBezTo>
                    <a:pt x="72" y="62"/>
                    <a:pt x="72" y="62"/>
                    <a:pt x="72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9" y="7"/>
                    <a:pt x="12" y="31"/>
                    <a:pt x="0" y="62"/>
                  </a:cubicBezTo>
                  <a:cubicBezTo>
                    <a:pt x="71" y="62"/>
                    <a:pt x="71" y="62"/>
                    <a:pt x="71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3525" y="5148263"/>
              <a:ext cx="142875" cy="80963"/>
            </a:xfrm>
            <a:custGeom>
              <a:avLst/>
              <a:gdLst>
                <a:gd name="T0" fmla="*/ 32 w 102"/>
                <a:gd name="T1" fmla="*/ 58 h 58"/>
                <a:gd name="T2" fmla="*/ 102 w 102"/>
                <a:gd name="T3" fmla="*/ 0 h 58"/>
                <a:gd name="T4" fmla="*/ 0 w 102"/>
                <a:gd name="T5" fmla="*/ 0 h 58"/>
                <a:gd name="T6" fmla="*/ 32 w 102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58">
                  <a:moveTo>
                    <a:pt x="32" y="58"/>
                  </a:moveTo>
                  <a:cubicBezTo>
                    <a:pt x="64" y="51"/>
                    <a:pt x="90" y="29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1288" y="5056188"/>
              <a:ext cx="100013" cy="122238"/>
            </a:xfrm>
            <a:custGeom>
              <a:avLst/>
              <a:gdLst>
                <a:gd name="T0" fmla="*/ 4 w 72"/>
                <a:gd name="T1" fmla="*/ 0 h 88"/>
                <a:gd name="T2" fmla="*/ 0 w 72"/>
                <a:gd name="T3" fmla="*/ 27 h 88"/>
                <a:gd name="T4" fmla="*/ 21 w 72"/>
                <a:gd name="T5" fmla="*/ 88 h 88"/>
                <a:gd name="T6" fmla="*/ 72 w 72"/>
                <a:gd name="T7" fmla="*/ 0 h 88"/>
                <a:gd name="T8" fmla="*/ 4 w 72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88">
                  <a:moveTo>
                    <a:pt x="4" y="0"/>
                  </a:moveTo>
                  <a:cubicBezTo>
                    <a:pt x="1" y="9"/>
                    <a:pt x="0" y="17"/>
                    <a:pt x="0" y="27"/>
                  </a:cubicBezTo>
                  <a:cubicBezTo>
                    <a:pt x="0" y="50"/>
                    <a:pt x="8" y="71"/>
                    <a:pt x="21" y="8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49388" y="5102225"/>
              <a:ext cx="117475" cy="128588"/>
            </a:xfrm>
            <a:custGeom>
              <a:avLst/>
              <a:gdLst>
                <a:gd name="T0" fmla="*/ 0 w 85"/>
                <a:gd name="T1" fmla="*/ 60 h 92"/>
                <a:gd name="T2" fmla="*/ 72 w 85"/>
                <a:gd name="T3" fmla="*/ 92 h 92"/>
                <a:gd name="T4" fmla="*/ 85 w 85"/>
                <a:gd name="T5" fmla="*/ 91 h 92"/>
                <a:gd name="T6" fmla="*/ 34 w 85"/>
                <a:gd name="T7" fmla="*/ 0 h 92"/>
                <a:gd name="T8" fmla="*/ 0 w 85"/>
                <a:gd name="T9" fmla="*/ 6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92">
                  <a:moveTo>
                    <a:pt x="0" y="60"/>
                  </a:moveTo>
                  <a:cubicBezTo>
                    <a:pt x="18" y="80"/>
                    <a:pt x="44" y="92"/>
                    <a:pt x="72" y="92"/>
                  </a:cubicBezTo>
                  <a:cubicBezTo>
                    <a:pt x="77" y="92"/>
                    <a:pt x="81" y="92"/>
                    <a:pt x="85" y="91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4" name="Group 263出自【趣你的PPT】(微信:qunideppt)：最优质的PPT资源库出自【趣你的PPT】(微信:qunideppt)：最优质的PPT资源库"/>
          <p:cNvGrpSpPr/>
          <p:nvPr/>
        </p:nvGrpSpPr>
        <p:grpSpPr>
          <a:xfrm>
            <a:off x="746997" y="5682949"/>
            <a:ext cx="851608" cy="850079"/>
            <a:chOff x="1106488" y="5848350"/>
            <a:chExt cx="884238" cy="882650"/>
          </a:xfrm>
        </p:grpSpPr>
        <p:sp>
          <p:nvSpPr>
            <p:cNvPr id="2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5848350"/>
              <a:ext cx="884238" cy="882650"/>
            </a:xfrm>
            <a:prstGeom prst="ellipse">
              <a:avLst/>
            </a:prstGeom>
            <a:solidFill>
              <a:srgbClr val="F1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6054725"/>
              <a:ext cx="688975" cy="676275"/>
            </a:xfrm>
            <a:custGeom>
              <a:avLst/>
              <a:gdLst>
                <a:gd name="T0" fmla="*/ 69 w 493"/>
                <a:gd name="T1" fmla="*/ 0 h 484"/>
                <a:gd name="T2" fmla="*/ 36 w 493"/>
                <a:gd name="T3" fmla="*/ 5 h 484"/>
                <a:gd name="T4" fmla="*/ 6 w 493"/>
                <a:gd name="T5" fmla="*/ 87 h 484"/>
                <a:gd name="T6" fmla="*/ 6 w 493"/>
                <a:gd name="T7" fmla="*/ 300 h 484"/>
                <a:gd name="T8" fmla="*/ 77 w 493"/>
                <a:gd name="T9" fmla="*/ 390 h 484"/>
                <a:gd name="T10" fmla="*/ 170 w 493"/>
                <a:gd name="T11" fmla="*/ 484 h 484"/>
                <a:gd name="T12" fmla="*/ 177 w 493"/>
                <a:gd name="T13" fmla="*/ 484 h 484"/>
                <a:gd name="T14" fmla="*/ 493 w 493"/>
                <a:gd name="T15" fmla="*/ 171 h 484"/>
                <a:gd name="T16" fmla="*/ 336 w 493"/>
                <a:gd name="T17" fmla="*/ 16 h 484"/>
                <a:gd name="T18" fmla="*/ 286 w 493"/>
                <a:gd name="T19" fmla="*/ 1 h 484"/>
                <a:gd name="T20" fmla="*/ 251 w 493"/>
                <a:gd name="T21" fmla="*/ 2 h 484"/>
                <a:gd name="T22" fmla="*/ 118 w 493"/>
                <a:gd name="T23" fmla="*/ 2 h 484"/>
                <a:gd name="T24" fmla="*/ 69 w 493"/>
                <a:gd name="T2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3" h="484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4" y="407"/>
                    <a:pt x="129" y="444"/>
                    <a:pt x="170" y="484"/>
                  </a:cubicBezTo>
                  <a:cubicBezTo>
                    <a:pt x="172" y="484"/>
                    <a:pt x="174" y="484"/>
                    <a:pt x="177" y="484"/>
                  </a:cubicBezTo>
                  <a:cubicBezTo>
                    <a:pt x="350" y="484"/>
                    <a:pt x="491" y="344"/>
                    <a:pt x="493" y="171"/>
                  </a:cubicBezTo>
                  <a:cubicBezTo>
                    <a:pt x="420" y="99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C1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6057900"/>
              <a:ext cx="479425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30 h 343"/>
                <a:gd name="T30" fmla="*/ 298 w 342"/>
                <a:gd name="T31" fmla="*/ 30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3825" y="6143625"/>
              <a:ext cx="300038" cy="325438"/>
            </a:xfrm>
            <a:custGeom>
              <a:avLst/>
              <a:gdLst>
                <a:gd name="T0" fmla="*/ 187 w 214"/>
                <a:gd name="T1" fmla="*/ 154 h 233"/>
                <a:gd name="T2" fmla="*/ 179 w 214"/>
                <a:gd name="T3" fmla="*/ 149 h 233"/>
                <a:gd name="T4" fmla="*/ 153 w 214"/>
                <a:gd name="T5" fmla="*/ 150 h 233"/>
                <a:gd name="T6" fmla="*/ 144 w 214"/>
                <a:gd name="T7" fmla="*/ 158 h 233"/>
                <a:gd name="T8" fmla="*/ 121 w 214"/>
                <a:gd name="T9" fmla="*/ 156 h 233"/>
                <a:gd name="T10" fmla="*/ 69 w 214"/>
                <a:gd name="T11" fmla="*/ 94 h 233"/>
                <a:gd name="T12" fmla="*/ 70 w 214"/>
                <a:gd name="T13" fmla="*/ 71 h 233"/>
                <a:gd name="T14" fmla="*/ 80 w 214"/>
                <a:gd name="T15" fmla="*/ 63 h 233"/>
                <a:gd name="T16" fmla="*/ 85 w 214"/>
                <a:gd name="T17" fmla="*/ 38 h 233"/>
                <a:gd name="T18" fmla="*/ 82 w 214"/>
                <a:gd name="T19" fmla="*/ 30 h 233"/>
                <a:gd name="T20" fmla="*/ 58 w 214"/>
                <a:gd name="T21" fmla="*/ 4 h 233"/>
                <a:gd name="T22" fmla="*/ 19 w 214"/>
                <a:gd name="T23" fmla="*/ 77 h 233"/>
                <a:gd name="T24" fmla="*/ 130 w 214"/>
                <a:gd name="T25" fmla="*/ 208 h 233"/>
                <a:gd name="T26" fmla="*/ 208 w 214"/>
                <a:gd name="T27" fmla="*/ 182 h 233"/>
                <a:gd name="T28" fmla="*/ 187 w 214"/>
                <a:gd name="T29" fmla="*/ 15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4" h="233">
                  <a:moveTo>
                    <a:pt x="187" y="154"/>
                  </a:moveTo>
                  <a:cubicBezTo>
                    <a:pt x="179" y="150"/>
                    <a:pt x="179" y="149"/>
                    <a:pt x="179" y="149"/>
                  </a:cubicBezTo>
                  <a:cubicBezTo>
                    <a:pt x="171" y="144"/>
                    <a:pt x="160" y="145"/>
                    <a:pt x="153" y="150"/>
                  </a:cubicBezTo>
                  <a:cubicBezTo>
                    <a:pt x="153" y="150"/>
                    <a:pt x="151" y="152"/>
                    <a:pt x="144" y="158"/>
                  </a:cubicBezTo>
                  <a:cubicBezTo>
                    <a:pt x="139" y="163"/>
                    <a:pt x="128" y="162"/>
                    <a:pt x="121" y="156"/>
                  </a:cubicBezTo>
                  <a:cubicBezTo>
                    <a:pt x="101" y="138"/>
                    <a:pt x="83" y="117"/>
                    <a:pt x="69" y="94"/>
                  </a:cubicBezTo>
                  <a:cubicBezTo>
                    <a:pt x="64" y="86"/>
                    <a:pt x="65" y="76"/>
                    <a:pt x="70" y="71"/>
                  </a:cubicBezTo>
                  <a:cubicBezTo>
                    <a:pt x="78" y="65"/>
                    <a:pt x="80" y="63"/>
                    <a:pt x="80" y="63"/>
                  </a:cubicBezTo>
                  <a:cubicBezTo>
                    <a:pt x="87" y="58"/>
                    <a:pt x="89" y="46"/>
                    <a:pt x="85" y="38"/>
                  </a:cubicBezTo>
                  <a:cubicBezTo>
                    <a:pt x="85" y="38"/>
                    <a:pt x="85" y="38"/>
                    <a:pt x="82" y="30"/>
                  </a:cubicBezTo>
                  <a:cubicBezTo>
                    <a:pt x="74" y="12"/>
                    <a:pt x="65" y="0"/>
                    <a:pt x="58" y="4"/>
                  </a:cubicBezTo>
                  <a:cubicBezTo>
                    <a:pt x="28" y="23"/>
                    <a:pt x="0" y="36"/>
                    <a:pt x="19" y="77"/>
                  </a:cubicBezTo>
                  <a:cubicBezTo>
                    <a:pt x="44" y="129"/>
                    <a:pt x="83" y="175"/>
                    <a:pt x="130" y="208"/>
                  </a:cubicBezTo>
                  <a:cubicBezTo>
                    <a:pt x="166" y="233"/>
                    <a:pt x="183" y="209"/>
                    <a:pt x="208" y="182"/>
                  </a:cubicBezTo>
                  <a:cubicBezTo>
                    <a:pt x="214" y="176"/>
                    <a:pt x="203" y="165"/>
                    <a:pt x="187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9" name="Group 268出自【趣你的PPT】(微信:qunideppt)：最优质的PPT资源库出自【趣你的PPT】(微信:qunideppt)：最优质的PPT资源库"/>
          <p:cNvGrpSpPr/>
          <p:nvPr/>
        </p:nvGrpSpPr>
        <p:grpSpPr>
          <a:xfrm>
            <a:off x="2145867" y="5661982"/>
            <a:ext cx="850079" cy="850079"/>
            <a:chOff x="2395538" y="5848350"/>
            <a:chExt cx="882650" cy="882650"/>
          </a:xfrm>
        </p:grpSpPr>
        <p:sp>
          <p:nvSpPr>
            <p:cNvPr id="2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5848350"/>
              <a:ext cx="882650" cy="882650"/>
            </a:xfrm>
            <a:prstGeom prst="ellipse">
              <a:avLst/>
            </a:prstGeom>
            <a:solidFill>
              <a:srgbClr val="946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6054725"/>
              <a:ext cx="690563" cy="676275"/>
            </a:xfrm>
            <a:custGeom>
              <a:avLst/>
              <a:gdLst>
                <a:gd name="T0" fmla="*/ 69 w 494"/>
                <a:gd name="T1" fmla="*/ 0 h 484"/>
                <a:gd name="T2" fmla="*/ 37 w 494"/>
                <a:gd name="T3" fmla="*/ 5 h 484"/>
                <a:gd name="T4" fmla="*/ 6 w 494"/>
                <a:gd name="T5" fmla="*/ 87 h 484"/>
                <a:gd name="T6" fmla="*/ 6 w 494"/>
                <a:gd name="T7" fmla="*/ 300 h 484"/>
                <a:gd name="T8" fmla="*/ 76 w 494"/>
                <a:gd name="T9" fmla="*/ 389 h 484"/>
                <a:gd name="T10" fmla="*/ 170 w 494"/>
                <a:gd name="T11" fmla="*/ 484 h 484"/>
                <a:gd name="T12" fmla="*/ 178 w 494"/>
                <a:gd name="T13" fmla="*/ 484 h 484"/>
                <a:gd name="T14" fmla="*/ 494 w 494"/>
                <a:gd name="T15" fmla="*/ 172 h 484"/>
                <a:gd name="T16" fmla="*/ 336 w 494"/>
                <a:gd name="T17" fmla="*/ 16 h 484"/>
                <a:gd name="T18" fmla="*/ 286 w 494"/>
                <a:gd name="T19" fmla="*/ 1 h 484"/>
                <a:gd name="T20" fmla="*/ 251 w 494"/>
                <a:gd name="T21" fmla="*/ 2 h 484"/>
                <a:gd name="T22" fmla="*/ 118 w 494"/>
                <a:gd name="T23" fmla="*/ 2 h 484"/>
                <a:gd name="T24" fmla="*/ 69 w 494"/>
                <a:gd name="T2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4" h="484">
                  <a:moveTo>
                    <a:pt x="69" y="0"/>
                  </a:moveTo>
                  <a:cubicBezTo>
                    <a:pt x="58" y="0"/>
                    <a:pt x="46" y="1"/>
                    <a:pt x="37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4" y="368"/>
                    <a:pt x="76" y="389"/>
                  </a:cubicBezTo>
                  <a:cubicBezTo>
                    <a:pt x="93" y="406"/>
                    <a:pt x="129" y="443"/>
                    <a:pt x="170" y="484"/>
                  </a:cubicBezTo>
                  <a:cubicBezTo>
                    <a:pt x="173" y="484"/>
                    <a:pt x="175" y="484"/>
                    <a:pt x="178" y="484"/>
                  </a:cubicBezTo>
                  <a:cubicBezTo>
                    <a:pt x="351" y="484"/>
                    <a:pt x="492" y="345"/>
                    <a:pt x="494" y="172"/>
                  </a:cubicBezTo>
                  <a:cubicBezTo>
                    <a:pt x="421" y="100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765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6057900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3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29 w 343"/>
                <a:gd name="T25" fmla="*/ 298 h 343"/>
                <a:gd name="T26" fmla="*/ 29 w 343"/>
                <a:gd name="T27" fmla="*/ 45 h 343"/>
                <a:gd name="T28" fmla="*/ 45 w 343"/>
                <a:gd name="T29" fmla="*/ 30 h 343"/>
                <a:gd name="T30" fmla="*/ 298 w 343"/>
                <a:gd name="T31" fmla="*/ 30 h 343"/>
                <a:gd name="T32" fmla="*/ 313 w 343"/>
                <a:gd name="T33" fmla="*/ 45 h 343"/>
                <a:gd name="T34" fmla="*/ 313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00338" y="6159500"/>
              <a:ext cx="273050" cy="276225"/>
            </a:xfrm>
            <a:custGeom>
              <a:avLst/>
              <a:gdLst>
                <a:gd name="T0" fmla="*/ 136 w 196"/>
                <a:gd name="T1" fmla="*/ 8 h 197"/>
                <a:gd name="T2" fmla="*/ 60 w 196"/>
                <a:gd name="T3" fmla="*/ 8 h 197"/>
                <a:gd name="T4" fmla="*/ 7 w 196"/>
                <a:gd name="T5" fmla="*/ 60 h 197"/>
                <a:gd name="T6" fmla="*/ 7 w 196"/>
                <a:gd name="T7" fmla="*/ 137 h 197"/>
                <a:gd name="T8" fmla="*/ 60 w 196"/>
                <a:gd name="T9" fmla="*/ 189 h 197"/>
                <a:gd name="T10" fmla="*/ 136 w 196"/>
                <a:gd name="T11" fmla="*/ 189 h 197"/>
                <a:gd name="T12" fmla="*/ 188 w 196"/>
                <a:gd name="T13" fmla="*/ 137 h 197"/>
                <a:gd name="T14" fmla="*/ 188 w 196"/>
                <a:gd name="T15" fmla="*/ 60 h 197"/>
                <a:gd name="T16" fmla="*/ 65 w 196"/>
                <a:gd name="T17" fmla="*/ 20 h 197"/>
                <a:gd name="T18" fmla="*/ 59 w 196"/>
                <a:gd name="T19" fmla="*/ 31 h 197"/>
                <a:gd name="T20" fmla="*/ 38 w 196"/>
                <a:gd name="T21" fmla="*/ 38 h 197"/>
                <a:gd name="T22" fmla="*/ 19 w 196"/>
                <a:gd name="T23" fmla="*/ 66 h 197"/>
                <a:gd name="T24" fmla="*/ 50 w 196"/>
                <a:gd name="T25" fmla="*/ 57 h 197"/>
                <a:gd name="T26" fmla="*/ 13 w 196"/>
                <a:gd name="T27" fmla="*/ 92 h 197"/>
                <a:gd name="T28" fmla="*/ 19 w 196"/>
                <a:gd name="T29" fmla="*/ 132 h 197"/>
                <a:gd name="T30" fmla="*/ 45 w 196"/>
                <a:gd name="T31" fmla="*/ 106 h 197"/>
                <a:gd name="T32" fmla="*/ 29 w 196"/>
                <a:gd name="T33" fmla="*/ 150 h 197"/>
                <a:gd name="T34" fmla="*/ 65 w 196"/>
                <a:gd name="T35" fmla="*/ 177 h 197"/>
                <a:gd name="T36" fmla="*/ 53 w 196"/>
                <a:gd name="T37" fmla="*/ 153 h 197"/>
                <a:gd name="T38" fmla="*/ 66 w 196"/>
                <a:gd name="T39" fmla="*/ 178 h 197"/>
                <a:gd name="T40" fmla="*/ 92 w 196"/>
                <a:gd name="T41" fmla="*/ 183 h 197"/>
                <a:gd name="T42" fmla="*/ 71 w 196"/>
                <a:gd name="T43" fmla="*/ 161 h 197"/>
                <a:gd name="T44" fmla="*/ 92 w 196"/>
                <a:gd name="T45" fmla="*/ 145 h 197"/>
                <a:gd name="T46" fmla="*/ 92 w 196"/>
                <a:gd name="T47" fmla="*/ 132 h 197"/>
                <a:gd name="T48" fmla="*/ 61 w 196"/>
                <a:gd name="T49" fmla="*/ 133 h 197"/>
                <a:gd name="T50" fmla="*/ 92 w 196"/>
                <a:gd name="T51" fmla="*/ 106 h 197"/>
                <a:gd name="T52" fmla="*/ 92 w 196"/>
                <a:gd name="T53" fmla="*/ 92 h 197"/>
                <a:gd name="T54" fmla="*/ 61 w 196"/>
                <a:gd name="T55" fmla="*/ 64 h 197"/>
                <a:gd name="T56" fmla="*/ 92 w 196"/>
                <a:gd name="T57" fmla="*/ 65 h 197"/>
                <a:gd name="T58" fmla="*/ 92 w 196"/>
                <a:gd name="T59" fmla="*/ 52 h 197"/>
                <a:gd name="T60" fmla="*/ 71 w 196"/>
                <a:gd name="T61" fmla="*/ 37 h 197"/>
                <a:gd name="T62" fmla="*/ 92 w 196"/>
                <a:gd name="T63" fmla="*/ 14 h 197"/>
                <a:gd name="T64" fmla="*/ 131 w 196"/>
                <a:gd name="T65" fmla="*/ 20 h 197"/>
                <a:gd name="T66" fmla="*/ 159 w 196"/>
                <a:gd name="T67" fmla="*/ 39 h 197"/>
                <a:gd name="T68" fmla="*/ 136 w 196"/>
                <a:gd name="T69" fmla="*/ 31 h 197"/>
                <a:gd name="T70" fmla="*/ 131 w 196"/>
                <a:gd name="T71" fmla="*/ 20 h 197"/>
                <a:gd name="T72" fmla="*/ 111 w 196"/>
                <a:gd name="T73" fmla="*/ 19 h 197"/>
                <a:gd name="T74" fmla="*/ 130 w 196"/>
                <a:gd name="T75" fmla="*/ 49 h 197"/>
                <a:gd name="T76" fmla="*/ 104 w 196"/>
                <a:gd name="T77" fmla="*/ 15 h 197"/>
                <a:gd name="T78" fmla="*/ 133 w 196"/>
                <a:gd name="T79" fmla="*/ 62 h 197"/>
                <a:gd name="T80" fmla="*/ 137 w 196"/>
                <a:gd name="T81" fmla="*/ 92 h 197"/>
                <a:gd name="T82" fmla="*/ 104 w 196"/>
                <a:gd name="T83" fmla="*/ 65 h 197"/>
                <a:gd name="T84" fmla="*/ 137 w 196"/>
                <a:gd name="T85" fmla="*/ 106 h 197"/>
                <a:gd name="T86" fmla="*/ 133 w 196"/>
                <a:gd name="T87" fmla="*/ 135 h 197"/>
                <a:gd name="T88" fmla="*/ 104 w 196"/>
                <a:gd name="T89" fmla="*/ 106 h 197"/>
                <a:gd name="T90" fmla="*/ 104 w 196"/>
                <a:gd name="T91" fmla="*/ 182 h 197"/>
                <a:gd name="T92" fmla="*/ 130 w 196"/>
                <a:gd name="T93" fmla="*/ 148 h 197"/>
                <a:gd name="T94" fmla="*/ 111 w 196"/>
                <a:gd name="T95" fmla="*/ 178 h 197"/>
                <a:gd name="T96" fmla="*/ 131 w 196"/>
                <a:gd name="T97" fmla="*/ 177 h 197"/>
                <a:gd name="T98" fmla="*/ 136 w 196"/>
                <a:gd name="T99" fmla="*/ 166 h 197"/>
                <a:gd name="T100" fmla="*/ 159 w 196"/>
                <a:gd name="T101" fmla="*/ 158 h 197"/>
                <a:gd name="T102" fmla="*/ 176 w 196"/>
                <a:gd name="T103" fmla="*/ 132 h 197"/>
                <a:gd name="T104" fmla="*/ 146 w 196"/>
                <a:gd name="T105" fmla="*/ 139 h 197"/>
                <a:gd name="T106" fmla="*/ 183 w 196"/>
                <a:gd name="T107" fmla="*/ 106 h 197"/>
                <a:gd name="T108" fmla="*/ 150 w 196"/>
                <a:gd name="T109" fmla="*/ 92 h 197"/>
                <a:gd name="T110" fmla="*/ 168 w 196"/>
                <a:gd name="T111" fmla="*/ 50 h 197"/>
                <a:gd name="T112" fmla="*/ 183 w 196"/>
                <a:gd name="T113" fmla="*/ 9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6" h="197">
                  <a:moveTo>
                    <a:pt x="167" y="29"/>
                  </a:moveTo>
                  <a:cubicBezTo>
                    <a:pt x="158" y="20"/>
                    <a:pt x="148" y="13"/>
                    <a:pt x="136" y="8"/>
                  </a:cubicBezTo>
                  <a:cubicBezTo>
                    <a:pt x="124" y="3"/>
                    <a:pt x="111" y="0"/>
                    <a:pt x="98" y="0"/>
                  </a:cubicBezTo>
                  <a:cubicBezTo>
                    <a:pt x="84" y="0"/>
                    <a:pt x="72" y="3"/>
                    <a:pt x="60" y="8"/>
                  </a:cubicBezTo>
                  <a:cubicBezTo>
                    <a:pt x="48" y="13"/>
                    <a:pt x="37" y="20"/>
                    <a:pt x="28" y="29"/>
                  </a:cubicBezTo>
                  <a:cubicBezTo>
                    <a:pt x="19" y="38"/>
                    <a:pt x="12" y="49"/>
                    <a:pt x="7" y="60"/>
                  </a:cubicBezTo>
                  <a:cubicBezTo>
                    <a:pt x="2" y="72"/>
                    <a:pt x="0" y="85"/>
                    <a:pt x="0" y="99"/>
                  </a:cubicBezTo>
                  <a:cubicBezTo>
                    <a:pt x="0" y="112"/>
                    <a:pt x="2" y="125"/>
                    <a:pt x="7" y="137"/>
                  </a:cubicBezTo>
                  <a:cubicBezTo>
                    <a:pt x="12" y="149"/>
                    <a:pt x="19" y="159"/>
                    <a:pt x="28" y="168"/>
                  </a:cubicBezTo>
                  <a:cubicBezTo>
                    <a:pt x="37" y="177"/>
                    <a:pt x="48" y="184"/>
                    <a:pt x="60" y="189"/>
                  </a:cubicBezTo>
                  <a:cubicBezTo>
                    <a:pt x="72" y="194"/>
                    <a:pt x="84" y="197"/>
                    <a:pt x="98" y="197"/>
                  </a:cubicBezTo>
                  <a:cubicBezTo>
                    <a:pt x="111" y="197"/>
                    <a:pt x="124" y="194"/>
                    <a:pt x="136" y="189"/>
                  </a:cubicBezTo>
                  <a:cubicBezTo>
                    <a:pt x="148" y="184"/>
                    <a:pt x="158" y="177"/>
                    <a:pt x="167" y="168"/>
                  </a:cubicBezTo>
                  <a:cubicBezTo>
                    <a:pt x="176" y="159"/>
                    <a:pt x="183" y="149"/>
                    <a:pt x="188" y="137"/>
                  </a:cubicBezTo>
                  <a:cubicBezTo>
                    <a:pt x="193" y="125"/>
                    <a:pt x="196" y="112"/>
                    <a:pt x="196" y="99"/>
                  </a:cubicBezTo>
                  <a:cubicBezTo>
                    <a:pt x="196" y="85"/>
                    <a:pt x="193" y="72"/>
                    <a:pt x="188" y="60"/>
                  </a:cubicBezTo>
                  <a:cubicBezTo>
                    <a:pt x="183" y="49"/>
                    <a:pt x="176" y="38"/>
                    <a:pt x="167" y="29"/>
                  </a:cubicBezTo>
                  <a:close/>
                  <a:moveTo>
                    <a:pt x="65" y="20"/>
                  </a:moveTo>
                  <a:cubicBezTo>
                    <a:pt x="65" y="20"/>
                    <a:pt x="66" y="20"/>
                    <a:pt x="66" y="19"/>
                  </a:cubicBezTo>
                  <a:cubicBezTo>
                    <a:pt x="64" y="23"/>
                    <a:pt x="61" y="27"/>
                    <a:pt x="59" y="31"/>
                  </a:cubicBezTo>
                  <a:cubicBezTo>
                    <a:pt x="57" y="35"/>
                    <a:pt x="55" y="40"/>
                    <a:pt x="53" y="45"/>
                  </a:cubicBezTo>
                  <a:cubicBezTo>
                    <a:pt x="48" y="43"/>
                    <a:pt x="43" y="40"/>
                    <a:pt x="38" y="38"/>
                  </a:cubicBezTo>
                  <a:cubicBezTo>
                    <a:pt x="46" y="30"/>
                    <a:pt x="55" y="24"/>
                    <a:pt x="65" y="20"/>
                  </a:cubicBezTo>
                  <a:close/>
                  <a:moveTo>
                    <a:pt x="19" y="66"/>
                  </a:moveTo>
                  <a:cubicBezTo>
                    <a:pt x="22" y="59"/>
                    <a:pt x="25" y="53"/>
                    <a:pt x="29" y="48"/>
                  </a:cubicBezTo>
                  <a:cubicBezTo>
                    <a:pt x="35" y="51"/>
                    <a:pt x="42" y="55"/>
                    <a:pt x="50" y="57"/>
                  </a:cubicBezTo>
                  <a:cubicBezTo>
                    <a:pt x="47" y="68"/>
                    <a:pt x="45" y="80"/>
                    <a:pt x="45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83"/>
                    <a:pt x="16" y="74"/>
                    <a:pt x="19" y="66"/>
                  </a:cubicBezTo>
                  <a:close/>
                  <a:moveTo>
                    <a:pt x="19" y="132"/>
                  </a:moveTo>
                  <a:cubicBezTo>
                    <a:pt x="16" y="124"/>
                    <a:pt x="13" y="115"/>
                    <a:pt x="13" y="106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18"/>
                    <a:pt x="47" y="129"/>
                    <a:pt x="50" y="140"/>
                  </a:cubicBezTo>
                  <a:cubicBezTo>
                    <a:pt x="42" y="143"/>
                    <a:pt x="35" y="146"/>
                    <a:pt x="29" y="150"/>
                  </a:cubicBezTo>
                  <a:cubicBezTo>
                    <a:pt x="25" y="144"/>
                    <a:pt x="22" y="138"/>
                    <a:pt x="19" y="132"/>
                  </a:cubicBezTo>
                  <a:close/>
                  <a:moveTo>
                    <a:pt x="65" y="177"/>
                  </a:moveTo>
                  <a:cubicBezTo>
                    <a:pt x="55" y="173"/>
                    <a:pt x="46" y="167"/>
                    <a:pt x="38" y="159"/>
                  </a:cubicBezTo>
                  <a:cubicBezTo>
                    <a:pt x="43" y="157"/>
                    <a:pt x="48" y="155"/>
                    <a:pt x="53" y="153"/>
                  </a:cubicBezTo>
                  <a:cubicBezTo>
                    <a:pt x="55" y="157"/>
                    <a:pt x="57" y="162"/>
                    <a:pt x="59" y="166"/>
                  </a:cubicBezTo>
                  <a:cubicBezTo>
                    <a:pt x="61" y="171"/>
                    <a:pt x="64" y="174"/>
                    <a:pt x="66" y="178"/>
                  </a:cubicBezTo>
                  <a:cubicBezTo>
                    <a:pt x="66" y="178"/>
                    <a:pt x="65" y="177"/>
                    <a:pt x="65" y="177"/>
                  </a:cubicBezTo>
                  <a:close/>
                  <a:moveTo>
                    <a:pt x="92" y="183"/>
                  </a:moveTo>
                  <a:cubicBezTo>
                    <a:pt x="89" y="182"/>
                    <a:pt x="86" y="181"/>
                    <a:pt x="84" y="178"/>
                  </a:cubicBezTo>
                  <a:cubicBezTo>
                    <a:pt x="79" y="174"/>
                    <a:pt x="75" y="168"/>
                    <a:pt x="71" y="161"/>
                  </a:cubicBezTo>
                  <a:cubicBezTo>
                    <a:pt x="69" y="157"/>
                    <a:pt x="67" y="153"/>
                    <a:pt x="66" y="149"/>
                  </a:cubicBezTo>
                  <a:cubicBezTo>
                    <a:pt x="74" y="147"/>
                    <a:pt x="83" y="146"/>
                    <a:pt x="92" y="145"/>
                  </a:cubicBezTo>
                  <a:lnTo>
                    <a:pt x="92" y="183"/>
                  </a:lnTo>
                  <a:close/>
                  <a:moveTo>
                    <a:pt x="92" y="132"/>
                  </a:moveTo>
                  <a:cubicBezTo>
                    <a:pt x="81" y="133"/>
                    <a:pt x="72" y="134"/>
                    <a:pt x="62" y="136"/>
                  </a:cubicBezTo>
                  <a:cubicBezTo>
                    <a:pt x="62" y="135"/>
                    <a:pt x="62" y="134"/>
                    <a:pt x="61" y="133"/>
                  </a:cubicBezTo>
                  <a:cubicBezTo>
                    <a:pt x="59" y="125"/>
                    <a:pt x="58" y="115"/>
                    <a:pt x="58" y="106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92" y="132"/>
                  </a:lnTo>
                  <a:close/>
                  <a:moveTo>
                    <a:pt x="92" y="92"/>
                  </a:moveTo>
                  <a:cubicBezTo>
                    <a:pt x="58" y="92"/>
                    <a:pt x="58" y="92"/>
                    <a:pt x="58" y="92"/>
                  </a:cubicBezTo>
                  <a:cubicBezTo>
                    <a:pt x="58" y="83"/>
                    <a:pt x="59" y="73"/>
                    <a:pt x="61" y="64"/>
                  </a:cubicBezTo>
                  <a:cubicBezTo>
                    <a:pt x="62" y="63"/>
                    <a:pt x="62" y="62"/>
                    <a:pt x="62" y="61"/>
                  </a:cubicBezTo>
                  <a:cubicBezTo>
                    <a:pt x="71" y="63"/>
                    <a:pt x="81" y="65"/>
                    <a:pt x="92" y="65"/>
                  </a:cubicBezTo>
                  <a:lnTo>
                    <a:pt x="92" y="92"/>
                  </a:lnTo>
                  <a:close/>
                  <a:moveTo>
                    <a:pt x="92" y="52"/>
                  </a:moveTo>
                  <a:cubicBezTo>
                    <a:pt x="83" y="52"/>
                    <a:pt x="74" y="50"/>
                    <a:pt x="66" y="48"/>
                  </a:cubicBezTo>
                  <a:cubicBezTo>
                    <a:pt x="67" y="44"/>
                    <a:pt x="69" y="40"/>
                    <a:pt x="71" y="37"/>
                  </a:cubicBezTo>
                  <a:cubicBezTo>
                    <a:pt x="75" y="29"/>
                    <a:pt x="79" y="23"/>
                    <a:pt x="84" y="19"/>
                  </a:cubicBezTo>
                  <a:cubicBezTo>
                    <a:pt x="86" y="17"/>
                    <a:pt x="89" y="15"/>
                    <a:pt x="92" y="14"/>
                  </a:cubicBezTo>
                  <a:lnTo>
                    <a:pt x="92" y="52"/>
                  </a:lnTo>
                  <a:close/>
                  <a:moveTo>
                    <a:pt x="131" y="20"/>
                  </a:moveTo>
                  <a:cubicBezTo>
                    <a:pt x="141" y="24"/>
                    <a:pt x="150" y="30"/>
                    <a:pt x="158" y="38"/>
                  </a:cubicBezTo>
                  <a:cubicBezTo>
                    <a:pt x="158" y="39"/>
                    <a:pt x="159" y="39"/>
                    <a:pt x="159" y="39"/>
                  </a:cubicBezTo>
                  <a:cubicBezTo>
                    <a:pt x="154" y="42"/>
                    <a:pt x="149" y="44"/>
                    <a:pt x="143" y="46"/>
                  </a:cubicBezTo>
                  <a:cubicBezTo>
                    <a:pt x="141" y="41"/>
                    <a:pt x="139" y="36"/>
                    <a:pt x="136" y="31"/>
                  </a:cubicBezTo>
                  <a:cubicBezTo>
                    <a:pt x="134" y="27"/>
                    <a:pt x="132" y="23"/>
                    <a:pt x="129" y="19"/>
                  </a:cubicBezTo>
                  <a:cubicBezTo>
                    <a:pt x="130" y="20"/>
                    <a:pt x="130" y="20"/>
                    <a:pt x="131" y="20"/>
                  </a:cubicBezTo>
                  <a:close/>
                  <a:moveTo>
                    <a:pt x="104" y="15"/>
                  </a:moveTo>
                  <a:cubicBezTo>
                    <a:pt x="107" y="16"/>
                    <a:pt x="109" y="17"/>
                    <a:pt x="111" y="19"/>
                  </a:cubicBezTo>
                  <a:cubicBezTo>
                    <a:pt x="116" y="23"/>
                    <a:pt x="121" y="29"/>
                    <a:pt x="125" y="37"/>
                  </a:cubicBezTo>
                  <a:cubicBezTo>
                    <a:pt x="126" y="40"/>
                    <a:pt x="128" y="45"/>
                    <a:pt x="130" y="49"/>
                  </a:cubicBezTo>
                  <a:cubicBezTo>
                    <a:pt x="122" y="51"/>
                    <a:pt x="113" y="52"/>
                    <a:pt x="104" y="52"/>
                  </a:cubicBezTo>
                  <a:lnTo>
                    <a:pt x="104" y="15"/>
                  </a:lnTo>
                  <a:close/>
                  <a:moveTo>
                    <a:pt x="104" y="65"/>
                  </a:moveTo>
                  <a:cubicBezTo>
                    <a:pt x="114" y="65"/>
                    <a:pt x="124" y="64"/>
                    <a:pt x="133" y="62"/>
                  </a:cubicBezTo>
                  <a:cubicBezTo>
                    <a:pt x="133" y="63"/>
                    <a:pt x="134" y="64"/>
                    <a:pt x="134" y="64"/>
                  </a:cubicBezTo>
                  <a:cubicBezTo>
                    <a:pt x="136" y="73"/>
                    <a:pt x="137" y="83"/>
                    <a:pt x="137" y="92"/>
                  </a:cubicBezTo>
                  <a:cubicBezTo>
                    <a:pt x="104" y="92"/>
                    <a:pt x="104" y="92"/>
                    <a:pt x="104" y="92"/>
                  </a:cubicBezTo>
                  <a:lnTo>
                    <a:pt x="104" y="65"/>
                  </a:lnTo>
                  <a:close/>
                  <a:moveTo>
                    <a:pt x="104" y="106"/>
                  </a:moveTo>
                  <a:cubicBezTo>
                    <a:pt x="137" y="106"/>
                    <a:pt x="137" y="106"/>
                    <a:pt x="137" y="106"/>
                  </a:cubicBezTo>
                  <a:cubicBezTo>
                    <a:pt x="137" y="115"/>
                    <a:pt x="136" y="124"/>
                    <a:pt x="134" y="133"/>
                  </a:cubicBezTo>
                  <a:cubicBezTo>
                    <a:pt x="134" y="134"/>
                    <a:pt x="133" y="135"/>
                    <a:pt x="133" y="135"/>
                  </a:cubicBezTo>
                  <a:cubicBezTo>
                    <a:pt x="124" y="134"/>
                    <a:pt x="114" y="132"/>
                    <a:pt x="104" y="132"/>
                  </a:cubicBezTo>
                  <a:lnTo>
                    <a:pt x="104" y="106"/>
                  </a:lnTo>
                  <a:close/>
                  <a:moveTo>
                    <a:pt x="111" y="178"/>
                  </a:moveTo>
                  <a:cubicBezTo>
                    <a:pt x="109" y="180"/>
                    <a:pt x="107" y="181"/>
                    <a:pt x="104" y="18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13" y="145"/>
                    <a:pt x="122" y="146"/>
                    <a:pt x="130" y="148"/>
                  </a:cubicBezTo>
                  <a:cubicBezTo>
                    <a:pt x="128" y="152"/>
                    <a:pt x="126" y="157"/>
                    <a:pt x="124" y="161"/>
                  </a:cubicBezTo>
                  <a:cubicBezTo>
                    <a:pt x="121" y="168"/>
                    <a:pt x="116" y="174"/>
                    <a:pt x="111" y="178"/>
                  </a:cubicBezTo>
                  <a:close/>
                  <a:moveTo>
                    <a:pt x="158" y="159"/>
                  </a:moveTo>
                  <a:cubicBezTo>
                    <a:pt x="150" y="167"/>
                    <a:pt x="141" y="173"/>
                    <a:pt x="131" y="177"/>
                  </a:cubicBezTo>
                  <a:cubicBezTo>
                    <a:pt x="130" y="177"/>
                    <a:pt x="130" y="178"/>
                    <a:pt x="129" y="178"/>
                  </a:cubicBezTo>
                  <a:cubicBezTo>
                    <a:pt x="132" y="174"/>
                    <a:pt x="134" y="171"/>
                    <a:pt x="136" y="166"/>
                  </a:cubicBezTo>
                  <a:cubicBezTo>
                    <a:pt x="139" y="162"/>
                    <a:pt x="141" y="157"/>
                    <a:pt x="143" y="151"/>
                  </a:cubicBezTo>
                  <a:cubicBezTo>
                    <a:pt x="149" y="153"/>
                    <a:pt x="154" y="155"/>
                    <a:pt x="159" y="158"/>
                  </a:cubicBezTo>
                  <a:cubicBezTo>
                    <a:pt x="159" y="158"/>
                    <a:pt x="158" y="159"/>
                    <a:pt x="158" y="159"/>
                  </a:cubicBezTo>
                  <a:close/>
                  <a:moveTo>
                    <a:pt x="176" y="132"/>
                  </a:moveTo>
                  <a:cubicBezTo>
                    <a:pt x="174" y="138"/>
                    <a:pt x="171" y="143"/>
                    <a:pt x="168" y="148"/>
                  </a:cubicBezTo>
                  <a:cubicBezTo>
                    <a:pt x="161" y="144"/>
                    <a:pt x="154" y="141"/>
                    <a:pt x="146" y="139"/>
                  </a:cubicBezTo>
                  <a:cubicBezTo>
                    <a:pt x="149" y="129"/>
                    <a:pt x="150" y="117"/>
                    <a:pt x="150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15"/>
                    <a:pt x="180" y="124"/>
                    <a:pt x="176" y="132"/>
                  </a:cubicBezTo>
                  <a:close/>
                  <a:moveTo>
                    <a:pt x="150" y="92"/>
                  </a:moveTo>
                  <a:cubicBezTo>
                    <a:pt x="150" y="81"/>
                    <a:pt x="149" y="69"/>
                    <a:pt x="146" y="59"/>
                  </a:cubicBezTo>
                  <a:cubicBezTo>
                    <a:pt x="154" y="56"/>
                    <a:pt x="161" y="53"/>
                    <a:pt x="168" y="50"/>
                  </a:cubicBezTo>
                  <a:cubicBezTo>
                    <a:pt x="171" y="55"/>
                    <a:pt x="174" y="60"/>
                    <a:pt x="176" y="65"/>
                  </a:cubicBezTo>
                  <a:cubicBezTo>
                    <a:pt x="180" y="74"/>
                    <a:pt x="182" y="83"/>
                    <a:pt x="183" y="92"/>
                  </a:cubicBezTo>
                  <a:lnTo>
                    <a:pt x="15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74" name="Group 273出自【趣你的PPT】(微信:qunideppt)：最优质的PPT资源库出自【趣你的PPT】(微信:qunideppt)：最优质的PPT资源库"/>
          <p:cNvGrpSpPr/>
          <p:nvPr/>
        </p:nvGrpSpPr>
        <p:grpSpPr>
          <a:xfrm>
            <a:off x="3543208" y="5665477"/>
            <a:ext cx="850079" cy="850079"/>
            <a:chOff x="3684588" y="5848350"/>
            <a:chExt cx="882650" cy="882650"/>
          </a:xfrm>
        </p:grpSpPr>
        <p:sp>
          <p:nvSpPr>
            <p:cNvPr id="2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5848350"/>
              <a:ext cx="882650" cy="882650"/>
            </a:xfrm>
            <a:prstGeom prst="ellipse">
              <a:avLst/>
            </a:prstGeom>
            <a:solidFill>
              <a:srgbClr val="3A7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6054725"/>
              <a:ext cx="688975" cy="676275"/>
            </a:xfrm>
            <a:custGeom>
              <a:avLst/>
              <a:gdLst>
                <a:gd name="T0" fmla="*/ 69 w 493"/>
                <a:gd name="T1" fmla="*/ 0 h 484"/>
                <a:gd name="T2" fmla="*/ 36 w 493"/>
                <a:gd name="T3" fmla="*/ 5 h 484"/>
                <a:gd name="T4" fmla="*/ 5 w 493"/>
                <a:gd name="T5" fmla="*/ 87 h 484"/>
                <a:gd name="T6" fmla="*/ 5 w 493"/>
                <a:gd name="T7" fmla="*/ 300 h 484"/>
                <a:gd name="T8" fmla="*/ 75 w 493"/>
                <a:gd name="T9" fmla="*/ 389 h 484"/>
                <a:gd name="T10" fmla="*/ 169 w 493"/>
                <a:gd name="T11" fmla="*/ 484 h 484"/>
                <a:gd name="T12" fmla="*/ 177 w 493"/>
                <a:gd name="T13" fmla="*/ 484 h 484"/>
                <a:gd name="T14" fmla="*/ 493 w 493"/>
                <a:gd name="T15" fmla="*/ 172 h 484"/>
                <a:gd name="T16" fmla="*/ 336 w 493"/>
                <a:gd name="T17" fmla="*/ 16 h 484"/>
                <a:gd name="T18" fmla="*/ 286 w 493"/>
                <a:gd name="T19" fmla="*/ 1 h 484"/>
                <a:gd name="T20" fmla="*/ 251 w 493"/>
                <a:gd name="T21" fmla="*/ 2 h 484"/>
                <a:gd name="T22" fmla="*/ 117 w 493"/>
                <a:gd name="T23" fmla="*/ 2 h 484"/>
                <a:gd name="T24" fmla="*/ 69 w 493"/>
                <a:gd name="T2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3" h="484">
                  <a:moveTo>
                    <a:pt x="69" y="0"/>
                  </a:moveTo>
                  <a:cubicBezTo>
                    <a:pt x="57" y="0"/>
                    <a:pt x="46" y="1"/>
                    <a:pt x="36" y="5"/>
                  </a:cubicBezTo>
                  <a:cubicBezTo>
                    <a:pt x="0" y="17"/>
                    <a:pt x="5" y="57"/>
                    <a:pt x="5" y="87"/>
                  </a:cubicBezTo>
                  <a:cubicBezTo>
                    <a:pt x="5" y="158"/>
                    <a:pt x="5" y="229"/>
                    <a:pt x="5" y="300"/>
                  </a:cubicBezTo>
                  <a:cubicBezTo>
                    <a:pt x="5" y="332"/>
                    <a:pt x="53" y="367"/>
                    <a:pt x="75" y="389"/>
                  </a:cubicBezTo>
                  <a:cubicBezTo>
                    <a:pt x="92" y="406"/>
                    <a:pt x="128" y="443"/>
                    <a:pt x="169" y="484"/>
                  </a:cubicBezTo>
                  <a:cubicBezTo>
                    <a:pt x="172" y="484"/>
                    <a:pt x="174" y="484"/>
                    <a:pt x="177" y="484"/>
                  </a:cubicBezTo>
                  <a:cubicBezTo>
                    <a:pt x="350" y="484"/>
                    <a:pt x="491" y="345"/>
                    <a:pt x="493" y="172"/>
                  </a:cubicBezTo>
                  <a:cubicBezTo>
                    <a:pt x="420" y="99"/>
                    <a:pt x="355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3" y="1"/>
                    <a:pt x="261" y="2"/>
                    <a:pt x="251" y="2"/>
                  </a:cubicBezTo>
                  <a:cubicBezTo>
                    <a:pt x="206" y="2"/>
                    <a:pt x="162" y="2"/>
                    <a:pt x="117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2E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6057900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4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30 w 343"/>
                <a:gd name="T25" fmla="*/ 298 h 343"/>
                <a:gd name="T26" fmla="*/ 30 w 343"/>
                <a:gd name="T27" fmla="*/ 45 h 343"/>
                <a:gd name="T28" fmla="*/ 45 w 343"/>
                <a:gd name="T29" fmla="*/ 30 h 343"/>
                <a:gd name="T30" fmla="*/ 298 w 343"/>
                <a:gd name="T31" fmla="*/ 30 h 343"/>
                <a:gd name="T32" fmla="*/ 314 w 343"/>
                <a:gd name="T33" fmla="*/ 45 h 343"/>
                <a:gd name="T34" fmla="*/ 314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4" y="298"/>
                  </a:moveTo>
                  <a:cubicBezTo>
                    <a:pt x="314" y="307"/>
                    <a:pt x="307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7" y="313"/>
                    <a:pt x="30" y="307"/>
                    <a:pt x="30" y="298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7"/>
                    <a:pt x="37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7" y="30"/>
                    <a:pt x="314" y="37"/>
                    <a:pt x="314" y="45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46525" y="6191250"/>
              <a:ext cx="358775" cy="211138"/>
            </a:xfrm>
            <a:custGeom>
              <a:avLst/>
              <a:gdLst>
                <a:gd name="T0" fmla="*/ 239 w 256"/>
                <a:gd name="T1" fmla="*/ 32 h 151"/>
                <a:gd name="T2" fmla="*/ 209 w 256"/>
                <a:gd name="T3" fmla="*/ 7 h 151"/>
                <a:gd name="T4" fmla="*/ 150 w 256"/>
                <a:gd name="T5" fmla="*/ 3 h 151"/>
                <a:gd name="T6" fmla="*/ 128 w 256"/>
                <a:gd name="T7" fmla="*/ 5 h 151"/>
                <a:gd name="T8" fmla="*/ 107 w 256"/>
                <a:gd name="T9" fmla="*/ 3 h 151"/>
                <a:gd name="T10" fmla="*/ 47 w 256"/>
                <a:gd name="T11" fmla="*/ 7 h 151"/>
                <a:gd name="T12" fmla="*/ 18 w 256"/>
                <a:gd name="T13" fmla="*/ 32 h 151"/>
                <a:gd name="T14" fmla="*/ 4 w 256"/>
                <a:gd name="T15" fmla="*/ 67 h 151"/>
                <a:gd name="T16" fmla="*/ 9 w 256"/>
                <a:gd name="T17" fmla="*/ 120 h 151"/>
                <a:gd name="T18" fmla="*/ 24 w 256"/>
                <a:gd name="T19" fmla="*/ 140 h 151"/>
                <a:gd name="T20" fmla="*/ 45 w 256"/>
                <a:gd name="T21" fmla="*/ 151 h 151"/>
                <a:gd name="T22" fmla="*/ 53 w 256"/>
                <a:gd name="T23" fmla="*/ 151 h 151"/>
                <a:gd name="T24" fmla="*/ 84 w 256"/>
                <a:gd name="T25" fmla="*/ 141 h 151"/>
                <a:gd name="T26" fmla="*/ 108 w 256"/>
                <a:gd name="T27" fmla="*/ 110 h 151"/>
                <a:gd name="T28" fmla="*/ 126 w 256"/>
                <a:gd name="T29" fmla="*/ 110 h 151"/>
                <a:gd name="T30" fmla="*/ 131 w 256"/>
                <a:gd name="T31" fmla="*/ 110 h 151"/>
                <a:gd name="T32" fmla="*/ 149 w 256"/>
                <a:gd name="T33" fmla="*/ 110 h 151"/>
                <a:gd name="T34" fmla="*/ 173 w 256"/>
                <a:gd name="T35" fmla="*/ 141 h 151"/>
                <a:gd name="T36" fmla="*/ 203 w 256"/>
                <a:gd name="T37" fmla="*/ 151 h 151"/>
                <a:gd name="T38" fmla="*/ 211 w 256"/>
                <a:gd name="T39" fmla="*/ 151 h 151"/>
                <a:gd name="T40" fmla="*/ 233 w 256"/>
                <a:gd name="T41" fmla="*/ 140 h 151"/>
                <a:gd name="T42" fmla="*/ 247 w 256"/>
                <a:gd name="T43" fmla="*/ 120 h 151"/>
                <a:gd name="T44" fmla="*/ 253 w 256"/>
                <a:gd name="T45" fmla="*/ 67 h 151"/>
                <a:gd name="T46" fmla="*/ 239 w 256"/>
                <a:gd name="T47" fmla="*/ 32 h 151"/>
                <a:gd name="T48" fmla="*/ 232 w 256"/>
                <a:gd name="T49" fmla="*/ 113 h 151"/>
                <a:gd name="T50" fmla="*/ 208 w 256"/>
                <a:gd name="T51" fmla="*/ 134 h 151"/>
                <a:gd name="T52" fmla="*/ 162 w 256"/>
                <a:gd name="T53" fmla="*/ 99 h 151"/>
                <a:gd name="T54" fmla="*/ 154 w 256"/>
                <a:gd name="T55" fmla="*/ 93 h 151"/>
                <a:gd name="T56" fmla="*/ 131 w 256"/>
                <a:gd name="T57" fmla="*/ 93 h 151"/>
                <a:gd name="T58" fmla="*/ 126 w 256"/>
                <a:gd name="T59" fmla="*/ 93 h 151"/>
                <a:gd name="T60" fmla="*/ 102 w 256"/>
                <a:gd name="T61" fmla="*/ 93 h 151"/>
                <a:gd name="T62" fmla="*/ 94 w 256"/>
                <a:gd name="T63" fmla="*/ 99 h 151"/>
                <a:gd name="T64" fmla="*/ 48 w 256"/>
                <a:gd name="T65" fmla="*/ 134 h 151"/>
                <a:gd name="T66" fmla="*/ 25 w 256"/>
                <a:gd name="T67" fmla="*/ 113 h 151"/>
                <a:gd name="T68" fmla="*/ 20 w 256"/>
                <a:gd name="T69" fmla="*/ 70 h 151"/>
                <a:gd name="T70" fmla="*/ 53 w 256"/>
                <a:gd name="T71" fmla="*/ 22 h 151"/>
                <a:gd name="T72" fmla="*/ 105 w 256"/>
                <a:gd name="T73" fmla="*/ 20 h 151"/>
                <a:gd name="T74" fmla="*/ 125 w 256"/>
                <a:gd name="T75" fmla="*/ 21 h 151"/>
                <a:gd name="T76" fmla="*/ 125 w 256"/>
                <a:gd name="T77" fmla="*/ 21 h 151"/>
                <a:gd name="T78" fmla="*/ 127 w 256"/>
                <a:gd name="T79" fmla="*/ 21 h 151"/>
                <a:gd name="T80" fmla="*/ 129 w 256"/>
                <a:gd name="T81" fmla="*/ 21 h 151"/>
                <a:gd name="T82" fmla="*/ 129 w 256"/>
                <a:gd name="T83" fmla="*/ 21 h 151"/>
                <a:gd name="T84" fmla="*/ 151 w 256"/>
                <a:gd name="T85" fmla="*/ 20 h 151"/>
                <a:gd name="T86" fmla="*/ 203 w 256"/>
                <a:gd name="T87" fmla="*/ 22 h 151"/>
                <a:gd name="T88" fmla="*/ 236 w 256"/>
                <a:gd name="T89" fmla="*/ 70 h 151"/>
                <a:gd name="T90" fmla="*/ 232 w 256"/>
                <a:gd name="T91" fmla="*/ 1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6" h="151">
                  <a:moveTo>
                    <a:pt x="239" y="32"/>
                  </a:moveTo>
                  <a:cubicBezTo>
                    <a:pt x="231" y="20"/>
                    <a:pt x="221" y="11"/>
                    <a:pt x="209" y="7"/>
                  </a:cubicBezTo>
                  <a:cubicBezTo>
                    <a:pt x="190" y="0"/>
                    <a:pt x="170" y="1"/>
                    <a:pt x="150" y="3"/>
                  </a:cubicBezTo>
                  <a:cubicBezTo>
                    <a:pt x="142" y="4"/>
                    <a:pt x="135" y="5"/>
                    <a:pt x="128" y="5"/>
                  </a:cubicBezTo>
                  <a:cubicBezTo>
                    <a:pt x="121" y="5"/>
                    <a:pt x="114" y="4"/>
                    <a:pt x="107" y="3"/>
                  </a:cubicBezTo>
                  <a:cubicBezTo>
                    <a:pt x="87" y="1"/>
                    <a:pt x="66" y="0"/>
                    <a:pt x="47" y="7"/>
                  </a:cubicBezTo>
                  <a:cubicBezTo>
                    <a:pt x="36" y="11"/>
                    <a:pt x="26" y="20"/>
                    <a:pt x="18" y="32"/>
                  </a:cubicBezTo>
                  <a:cubicBezTo>
                    <a:pt x="11" y="42"/>
                    <a:pt x="6" y="54"/>
                    <a:pt x="4" y="67"/>
                  </a:cubicBezTo>
                  <a:cubicBezTo>
                    <a:pt x="0" y="86"/>
                    <a:pt x="2" y="105"/>
                    <a:pt x="9" y="120"/>
                  </a:cubicBezTo>
                  <a:cubicBezTo>
                    <a:pt x="13" y="128"/>
                    <a:pt x="18" y="135"/>
                    <a:pt x="24" y="140"/>
                  </a:cubicBezTo>
                  <a:cubicBezTo>
                    <a:pt x="30" y="145"/>
                    <a:pt x="37" y="149"/>
                    <a:pt x="45" y="151"/>
                  </a:cubicBezTo>
                  <a:cubicBezTo>
                    <a:pt x="48" y="151"/>
                    <a:pt x="50" y="151"/>
                    <a:pt x="53" y="151"/>
                  </a:cubicBezTo>
                  <a:cubicBezTo>
                    <a:pt x="64" y="151"/>
                    <a:pt x="74" y="148"/>
                    <a:pt x="84" y="141"/>
                  </a:cubicBezTo>
                  <a:cubicBezTo>
                    <a:pt x="94" y="134"/>
                    <a:pt x="102" y="123"/>
                    <a:pt x="108" y="110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0"/>
                    <a:pt x="131" y="110"/>
                    <a:pt x="131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54" y="123"/>
                    <a:pt x="163" y="134"/>
                    <a:pt x="173" y="141"/>
                  </a:cubicBezTo>
                  <a:cubicBezTo>
                    <a:pt x="182" y="148"/>
                    <a:pt x="193" y="151"/>
                    <a:pt x="203" y="151"/>
                  </a:cubicBezTo>
                  <a:cubicBezTo>
                    <a:pt x="206" y="151"/>
                    <a:pt x="209" y="151"/>
                    <a:pt x="211" y="151"/>
                  </a:cubicBezTo>
                  <a:cubicBezTo>
                    <a:pt x="219" y="149"/>
                    <a:pt x="226" y="145"/>
                    <a:pt x="233" y="140"/>
                  </a:cubicBezTo>
                  <a:cubicBezTo>
                    <a:pt x="238" y="135"/>
                    <a:pt x="243" y="128"/>
                    <a:pt x="247" y="120"/>
                  </a:cubicBezTo>
                  <a:cubicBezTo>
                    <a:pt x="254" y="105"/>
                    <a:pt x="256" y="86"/>
                    <a:pt x="253" y="67"/>
                  </a:cubicBezTo>
                  <a:cubicBezTo>
                    <a:pt x="250" y="54"/>
                    <a:pt x="245" y="42"/>
                    <a:pt x="239" y="32"/>
                  </a:cubicBezTo>
                  <a:close/>
                  <a:moveTo>
                    <a:pt x="232" y="113"/>
                  </a:moveTo>
                  <a:cubicBezTo>
                    <a:pt x="226" y="125"/>
                    <a:pt x="218" y="132"/>
                    <a:pt x="208" y="134"/>
                  </a:cubicBezTo>
                  <a:cubicBezTo>
                    <a:pt x="190" y="138"/>
                    <a:pt x="171" y="123"/>
                    <a:pt x="162" y="99"/>
                  </a:cubicBezTo>
                  <a:cubicBezTo>
                    <a:pt x="161" y="96"/>
                    <a:pt x="158" y="93"/>
                    <a:pt x="154" y="93"/>
                  </a:cubicBezTo>
                  <a:cubicBezTo>
                    <a:pt x="131" y="93"/>
                    <a:pt x="131" y="93"/>
                    <a:pt x="131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98" y="93"/>
                    <a:pt x="95" y="96"/>
                    <a:pt x="94" y="99"/>
                  </a:cubicBezTo>
                  <a:cubicBezTo>
                    <a:pt x="85" y="123"/>
                    <a:pt x="66" y="138"/>
                    <a:pt x="48" y="134"/>
                  </a:cubicBezTo>
                  <a:cubicBezTo>
                    <a:pt x="38" y="132"/>
                    <a:pt x="30" y="125"/>
                    <a:pt x="25" y="113"/>
                  </a:cubicBezTo>
                  <a:cubicBezTo>
                    <a:pt x="19" y="101"/>
                    <a:pt x="17" y="85"/>
                    <a:pt x="20" y="70"/>
                  </a:cubicBezTo>
                  <a:cubicBezTo>
                    <a:pt x="26" y="42"/>
                    <a:pt x="41" y="27"/>
                    <a:pt x="53" y="22"/>
                  </a:cubicBezTo>
                  <a:cubicBezTo>
                    <a:pt x="68" y="17"/>
                    <a:pt x="86" y="18"/>
                    <a:pt x="105" y="20"/>
                  </a:cubicBezTo>
                  <a:cubicBezTo>
                    <a:pt x="112" y="21"/>
                    <a:pt x="118" y="21"/>
                    <a:pt x="125" y="21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6" y="21"/>
                    <a:pt x="127" y="21"/>
                    <a:pt x="127" y="21"/>
                  </a:cubicBezTo>
                  <a:cubicBezTo>
                    <a:pt x="128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6" y="21"/>
                    <a:pt x="144" y="21"/>
                    <a:pt x="151" y="20"/>
                  </a:cubicBezTo>
                  <a:cubicBezTo>
                    <a:pt x="169" y="18"/>
                    <a:pt x="188" y="17"/>
                    <a:pt x="203" y="22"/>
                  </a:cubicBezTo>
                  <a:cubicBezTo>
                    <a:pt x="215" y="27"/>
                    <a:pt x="231" y="42"/>
                    <a:pt x="236" y="70"/>
                  </a:cubicBezTo>
                  <a:cubicBezTo>
                    <a:pt x="239" y="85"/>
                    <a:pt x="238" y="101"/>
                    <a:pt x="232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7325" y="6253163"/>
              <a:ext cx="74613" cy="76200"/>
            </a:xfrm>
            <a:custGeom>
              <a:avLst/>
              <a:gdLst>
                <a:gd name="T0" fmla="*/ 52 w 54"/>
                <a:gd name="T1" fmla="*/ 16 h 54"/>
                <a:gd name="T2" fmla="*/ 37 w 54"/>
                <a:gd name="T3" fmla="*/ 16 h 54"/>
                <a:gd name="T4" fmla="*/ 37 w 54"/>
                <a:gd name="T5" fmla="*/ 3 h 54"/>
                <a:gd name="T6" fmla="*/ 35 w 54"/>
                <a:gd name="T7" fmla="*/ 0 h 54"/>
                <a:gd name="T8" fmla="*/ 21 w 54"/>
                <a:gd name="T9" fmla="*/ 0 h 54"/>
                <a:gd name="T10" fmla="*/ 17 w 54"/>
                <a:gd name="T11" fmla="*/ 3 h 54"/>
                <a:gd name="T12" fmla="*/ 17 w 54"/>
                <a:gd name="T13" fmla="*/ 16 h 54"/>
                <a:gd name="T14" fmla="*/ 4 w 54"/>
                <a:gd name="T15" fmla="*/ 16 h 54"/>
                <a:gd name="T16" fmla="*/ 0 w 54"/>
                <a:gd name="T17" fmla="*/ 20 h 54"/>
                <a:gd name="T18" fmla="*/ 0 w 54"/>
                <a:gd name="T19" fmla="*/ 34 h 54"/>
                <a:gd name="T20" fmla="*/ 4 w 54"/>
                <a:gd name="T21" fmla="*/ 37 h 54"/>
                <a:gd name="T22" fmla="*/ 17 w 54"/>
                <a:gd name="T23" fmla="*/ 37 h 54"/>
                <a:gd name="T24" fmla="*/ 17 w 54"/>
                <a:gd name="T25" fmla="*/ 50 h 54"/>
                <a:gd name="T26" fmla="*/ 21 w 54"/>
                <a:gd name="T27" fmla="*/ 54 h 54"/>
                <a:gd name="T28" fmla="*/ 35 w 54"/>
                <a:gd name="T29" fmla="*/ 54 h 54"/>
                <a:gd name="T30" fmla="*/ 37 w 54"/>
                <a:gd name="T31" fmla="*/ 50 h 54"/>
                <a:gd name="T32" fmla="*/ 37 w 54"/>
                <a:gd name="T33" fmla="*/ 37 h 54"/>
                <a:gd name="T34" fmla="*/ 52 w 54"/>
                <a:gd name="T35" fmla="*/ 37 h 54"/>
                <a:gd name="T36" fmla="*/ 54 w 54"/>
                <a:gd name="T37" fmla="*/ 34 h 54"/>
                <a:gd name="T38" fmla="*/ 54 w 54"/>
                <a:gd name="T39" fmla="*/ 20 h 54"/>
                <a:gd name="T40" fmla="*/ 52 w 54"/>
                <a:gd name="T41" fmla="*/ 1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52" y="16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1"/>
                    <a:pt x="17" y="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2" y="37"/>
                    <a:pt x="4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2"/>
                    <a:pt x="19" y="54"/>
                    <a:pt x="21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7" y="54"/>
                    <a:pt x="37" y="52"/>
                    <a:pt x="37" y="50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3" y="37"/>
                    <a:pt x="54" y="35"/>
                    <a:pt x="54" y="34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8"/>
                    <a:pt x="53" y="16"/>
                    <a:pt x="52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10050" y="6256338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10050" y="6305550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86238" y="6280150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35450" y="6280150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4" name="Group 283出自【趣你的PPT】(微信:qunideppt)：最优质的PPT资源库出自【趣你的PPT】(微信:qunideppt)：最优质的PPT资源库"/>
          <p:cNvGrpSpPr/>
          <p:nvPr/>
        </p:nvGrpSpPr>
        <p:grpSpPr>
          <a:xfrm>
            <a:off x="4940549" y="5668972"/>
            <a:ext cx="851608" cy="850079"/>
            <a:chOff x="4972050" y="5848350"/>
            <a:chExt cx="884238" cy="882650"/>
          </a:xfrm>
        </p:grpSpPr>
        <p:sp>
          <p:nvSpPr>
            <p:cNvPr id="2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5848350"/>
              <a:ext cx="884238" cy="882650"/>
            </a:xfrm>
            <a:prstGeom prst="ellipse">
              <a:avLst/>
            </a:prstGeom>
            <a:solidFill>
              <a:srgbClr val="465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6054725"/>
              <a:ext cx="687388" cy="676275"/>
            </a:xfrm>
            <a:custGeom>
              <a:avLst/>
              <a:gdLst>
                <a:gd name="T0" fmla="*/ 69 w 492"/>
                <a:gd name="T1" fmla="*/ 0 h 484"/>
                <a:gd name="T2" fmla="*/ 36 w 492"/>
                <a:gd name="T3" fmla="*/ 5 h 484"/>
                <a:gd name="T4" fmla="*/ 6 w 492"/>
                <a:gd name="T5" fmla="*/ 87 h 484"/>
                <a:gd name="T6" fmla="*/ 6 w 492"/>
                <a:gd name="T7" fmla="*/ 300 h 484"/>
                <a:gd name="T8" fmla="*/ 76 w 492"/>
                <a:gd name="T9" fmla="*/ 389 h 484"/>
                <a:gd name="T10" fmla="*/ 170 w 492"/>
                <a:gd name="T11" fmla="*/ 484 h 484"/>
                <a:gd name="T12" fmla="*/ 175 w 492"/>
                <a:gd name="T13" fmla="*/ 484 h 484"/>
                <a:gd name="T14" fmla="*/ 492 w 492"/>
                <a:gd name="T15" fmla="*/ 170 h 484"/>
                <a:gd name="T16" fmla="*/ 336 w 492"/>
                <a:gd name="T17" fmla="*/ 16 h 484"/>
                <a:gd name="T18" fmla="*/ 286 w 492"/>
                <a:gd name="T19" fmla="*/ 1 h 484"/>
                <a:gd name="T20" fmla="*/ 251 w 492"/>
                <a:gd name="T21" fmla="*/ 2 h 484"/>
                <a:gd name="T22" fmla="*/ 118 w 492"/>
                <a:gd name="T23" fmla="*/ 2 h 484"/>
                <a:gd name="T24" fmla="*/ 69 w 492"/>
                <a:gd name="T2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84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4" y="368"/>
                    <a:pt x="76" y="389"/>
                  </a:cubicBezTo>
                  <a:cubicBezTo>
                    <a:pt x="92" y="406"/>
                    <a:pt x="129" y="443"/>
                    <a:pt x="170" y="484"/>
                  </a:cubicBezTo>
                  <a:cubicBezTo>
                    <a:pt x="172" y="484"/>
                    <a:pt x="174" y="484"/>
                    <a:pt x="175" y="484"/>
                  </a:cubicBezTo>
                  <a:cubicBezTo>
                    <a:pt x="349" y="484"/>
                    <a:pt x="491" y="344"/>
                    <a:pt x="492" y="170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384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6057900"/>
              <a:ext cx="477838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30 h 343"/>
                <a:gd name="T30" fmla="*/ 298 w 342"/>
                <a:gd name="T31" fmla="*/ 30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92725" y="6161088"/>
              <a:ext cx="247650" cy="273050"/>
            </a:xfrm>
            <a:custGeom>
              <a:avLst/>
              <a:gdLst>
                <a:gd name="T0" fmla="*/ 166 w 177"/>
                <a:gd name="T1" fmla="*/ 120 h 195"/>
                <a:gd name="T2" fmla="*/ 146 w 177"/>
                <a:gd name="T3" fmla="*/ 113 h 195"/>
                <a:gd name="T4" fmla="*/ 142 w 177"/>
                <a:gd name="T5" fmla="*/ 113 h 195"/>
                <a:gd name="T6" fmla="*/ 138 w 177"/>
                <a:gd name="T7" fmla="*/ 113 h 195"/>
                <a:gd name="T8" fmla="*/ 133 w 177"/>
                <a:gd name="T9" fmla="*/ 113 h 195"/>
                <a:gd name="T10" fmla="*/ 120 w 177"/>
                <a:gd name="T11" fmla="*/ 111 h 195"/>
                <a:gd name="T12" fmla="*/ 113 w 177"/>
                <a:gd name="T13" fmla="*/ 104 h 195"/>
                <a:gd name="T14" fmla="*/ 112 w 177"/>
                <a:gd name="T15" fmla="*/ 95 h 195"/>
                <a:gd name="T16" fmla="*/ 113 w 177"/>
                <a:gd name="T17" fmla="*/ 93 h 195"/>
                <a:gd name="T18" fmla="*/ 114 w 177"/>
                <a:gd name="T19" fmla="*/ 92 h 195"/>
                <a:gd name="T20" fmla="*/ 115 w 177"/>
                <a:gd name="T21" fmla="*/ 91 h 195"/>
                <a:gd name="T22" fmla="*/ 126 w 177"/>
                <a:gd name="T23" fmla="*/ 64 h 195"/>
                <a:gd name="T24" fmla="*/ 126 w 177"/>
                <a:gd name="T25" fmla="*/ 64 h 195"/>
                <a:gd name="T26" fmla="*/ 126 w 177"/>
                <a:gd name="T27" fmla="*/ 64 h 195"/>
                <a:gd name="T28" fmla="*/ 126 w 177"/>
                <a:gd name="T29" fmla="*/ 63 h 195"/>
                <a:gd name="T30" fmla="*/ 126 w 177"/>
                <a:gd name="T31" fmla="*/ 39 h 195"/>
                <a:gd name="T32" fmla="*/ 126 w 177"/>
                <a:gd name="T33" fmla="*/ 38 h 195"/>
                <a:gd name="T34" fmla="*/ 126 w 177"/>
                <a:gd name="T35" fmla="*/ 38 h 195"/>
                <a:gd name="T36" fmla="*/ 115 w 177"/>
                <a:gd name="T37" fmla="*/ 11 h 195"/>
                <a:gd name="T38" fmla="*/ 88 w 177"/>
                <a:gd name="T39" fmla="*/ 0 h 195"/>
                <a:gd name="T40" fmla="*/ 61 w 177"/>
                <a:gd name="T41" fmla="*/ 11 h 195"/>
                <a:gd name="T42" fmla="*/ 50 w 177"/>
                <a:gd name="T43" fmla="*/ 38 h 195"/>
                <a:gd name="T44" fmla="*/ 50 w 177"/>
                <a:gd name="T45" fmla="*/ 38 h 195"/>
                <a:gd name="T46" fmla="*/ 50 w 177"/>
                <a:gd name="T47" fmla="*/ 39 h 195"/>
                <a:gd name="T48" fmla="*/ 50 w 177"/>
                <a:gd name="T49" fmla="*/ 63 h 195"/>
                <a:gd name="T50" fmla="*/ 50 w 177"/>
                <a:gd name="T51" fmla="*/ 64 h 195"/>
                <a:gd name="T52" fmla="*/ 50 w 177"/>
                <a:gd name="T53" fmla="*/ 64 h 195"/>
                <a:gd name="T54" fmla="*/ 50 w 177"/>
                <a:gd name="T55" fmla="*/ 64 h 195"/>
                <a:gd name="T56" fmla="*/ 61 w 177"/>
                <a:gd name="T57" fmla="*/ 91 h 195"/>
                <a:gd name="T58" fmla="*/ 62 w 177"/>
                <a:gd name="T59" fmla="*/ 92 h 195"/>
                <a:gd name="T60" fmla="*/ 64 w 177"/>
                <a:gd name="T61" fmla="*/ 93 h 195"/>
                <a:gd name="T62" fmla="*/ 64 w 177"/>
                <a:gd name="T63" fmla="*/ 95 h 195"/>
                <a:gd name="T64" fmla="*/ 63 w 177"/>
                <a:gd name="T65" fmla="*/ 104 h 195"/>
                <a:gd name="T66" fmla="*/ 57 w 177"/>
                <a:gd name="T67" fmla="*/ 111 h 195"/>
                <a:gd name="T68" fmla="*/ 44 w 177"/>
                <a:gd name="T69" fmla="*/ 113 h 195"/>
                <a:gd name="T70" fmla="*/ 39 w 177"/>
                <a:gd name="T71" fmla="*/ 113 h 195"/>
                <a:gd name="T72" fmla="*/ 34 w 177"/>
                <a:gd name="T73" fmla="*/ 113 h 195"/>
                <a:gd name="T74" fmla="*/ 30 w 177"/>
                <a:gd name="T75" fmla="*/ 113 h 195"/>
                <a:gd name="T76" fmla="*/ 11 w 177"/>
                <a:gd name="T77" fmla="*/ 120 h 195"/>
                <a:gd name="T78" fmla="*/ 1 w 177"/>
                <a:gd name="T79" fmla="*/ 143 h 195"/>
                <a:gd name="T80" fmla="*/ 1 w 177"/>
                <a:gd name="T81" fmla="*/ 168 h 195"/>
                <a:gd name="T82" fmla="*/ 19 w 177"/>
                <a:gd name="T83" fmla="*/ 181 h 195"/>
                <a:gd name="T84" fmla="*/ 46 w 177"/>
                <a:gd name="T85" fmla="*/ 191 h 195"/>
                <a:gd name="T86" fmla="*/ 87 w 177"/>
                <a:gd name="T87" fmla="*/ 195 h 195"/>
                <a:gd name="T88" fmla="*/ 89 w 177"/>
                <a:gd name="T89" fmla="*/ 195 h 195"/>
                <a:gd name="T90" fmla="*/ 131 w 177"/>
                <a:gd name="T91" fmla="*/ 191 h 195"/>
                <a:gd name="T92" fmla="*/ 157 w 177"/>
                <a:gd name="T93" fmla="*/ 181 h 195"/>
                <a:gd name="T94" fmla="*/ 175 w 177"/>
                <a:gd name="T95" fmla="*/ 168 h 195"/>
                <a:gd name="T96" fmla="*/ 175 w 177"/>
                <a:gd name="T97" fmla="*/ 143 h 195"/>
                <a:gd name="T98" fmla="*/ 166 w 177"/>
                <a:gd name="T99" fmla="*/ 12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7" h="195">
                  <a:moveTo>
                    <a:pt x="166" y="120"/>
                  </a:moveTo>
                  <a:cubicBezTo>
                    <a:pt x="161" y="114"/>
                    <a:pt x="154" y="113"/>
                    <a:pt x="146" y="113"/>
                  </a:cubicBezTo>
                  <a:cubicBezTo>
                    <a:pt x="145" y="113"/>
                    <a:pt x="144" y="113"/>
                    <a:pt x="142" y="113"/>
                  </a:cubicBezTo>
                  <a:cubicBezTo>
                    <a:pt x="141" y="113"/>
                    <a:pt x="139" y="113"/>
                    <a:pt x="138" y="113"/>
                  </a:cubicBezTo>
                  <a:cubicBezTo>
                    <a:pt x="136" y="113"/>
                    <a:pt x="134" y="113"/>
                    <a:pt x="133" y="113"/>
                  </a:cubicBezTo>
                  <a:cubicBezTo>
                    <a:pt x="129" y="113"/>
                    <a:pt x="124" y="113"/>
                    <a:pt x="120" y="111"/>
                  </a:cubicBezTo>
                  <a:cubicBezTo>
                    <a:pt x="117" y="110"/>
                    <a:pt x="114" y="108"/>
                    <a:pt x="113" y="104"/>
                  </a:cubicBezTo>
                  <a:cubicBezTo>
                    <a:pt x="112" y="101"/>
                    <a:pt x="112" y="98"/>
                    <a:pt x="112" y="95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1"/>
                    <a:pt x="115" y="91"/>
                    <a:pt x="115" y="91"/>
                  </a:cubicBezTo>
                  <a:cubicBezTo>
                    <a:pt x="122" y="83"/>
                    <a:pt x="126" y="74"/>
                    <a:pt x="126" y="64"/>
                  </a:cubicBezTo>
                  <a:cubicBezTo>
                    <a:pt x="126" y="64"/>
                    <a:pt x="126" y="64"/>
                    <a:pt x="126" y="64"/>
                  </a:cubicBezTo>
                  <a:cubicBezTo>
                    <a:pt x="126" y="64"/>
                    <a:pt x="126" y="64"/>
                    <a:pt x="126" y="64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28"/>
                    <a:pt x="122" y="18"/>
                    <a:pt x="115" y="11"/>
                  </a:cubicBezTo>
                  <a:cubicBezTo>
                    <a:pt x="108" y="4"/>
                    <a:pt x="99" y="0"/>
                    <a:pt x="88" y="0"/>
                  </a:cubicBezTo>
                  <a:cubicBezTo>
                    <a:pt x="78" y="0"/>
                    <a:pt x="68" y="4"/>
                    <a:pt x="61" y="11"/>
                  </a:cubicBezTo>
                  <a:cubicBezTo>
                    <a:pt x="54" y="18"/>
                    <a:pt x="50" y="2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74"/>
                    <a:pt x="54" y="83"/>
                    <a:pt x="61" y="91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8"/>
                    <a:pt x="64" y="101"/>
                    <a:pt x="63" y="104"/>
                  </a:cubicBezTo>
                  <a:cubicBezTo>
                    <a:pt x="62" y="108"/>
                    <a:pt x="60" y="110"/>
                    <a:pt x="57" y="111"/>
                  </a:cubicBezTo>
                  <a:cubicBezTo>
                    <a:pt x="53" y="113"/>
                    <a:pt x="48" y="113"/>
                    <a:pt x="44" y="113"/>
                  </a:cubicBezTo>
                  <a:cubicBezTo>
                    <a:pt x="42" y="113"/>
                    <a:pt x="40" y="113"/>
                    <a:pt x="39" y="113"/>
                  </a:cubicBezTo>
                  <a:cubicBezTo>
                    <a:pt x="37" y="113"/>
                    <a:pt x="36" y="113"/>
                    <a:pt x="34" y="113"/>
                  </a:cubicBezTo>
                  <a:cubicBezTo>
                    <a:pt x="33" y="113"/>
                    <a:pt x="31" y="113"/>
                    <a:pt x="30" y="113"/>
                  </a:cubicBezTo>
                  <a:cubicBezTo>
                    <a:pt x="23" y="113"/>
                    <a:pt x="15" y="114"/>
                    <a:pt x="11" y="120"/>
                  </a:cubicBezTo>
                  <a:cubicBezTo>
                    <a:pt x="6" y="126"/>
                    <a:pt x="3" y="134"/>
                    <a:pt x="1" y="143"/>
                  </a:cubicBezTo>
                  <a:cubicBezTo>
                    <a:pt x="0" y="152"/>
                    <a:pt x="0" y="161"/>
                    <a:pt x="1" y="168"/>
                  </a:cubicBezTo>
                  <a:cubicBezTo>
                    <a:pt x="2" y="169"/>
                    <a:pt x="8" y="175"/>
                    <a:pt x="19" y="181"/>
                  </a:cubicBezTo>
                  <a:cubicBezTo>
                    <a:pt x="27" y="185"/>
                    <a:pt x="36" y="189"/>
                    <a:pt x="46" y="191"/>
                  </a:cubicBezTo>
                  <a:cubicBezTo>
                    <a:pt x="58" y="194"/>
                    <a:pt x="72" y="195"/>
                    <a:pt x="87" y="195"/>
                  </a:cubicBezTo>
                  <a:cubicBezTo>
                    <a:pt x="89" y="195"/>
                    <a:pt x="89" y="195"/>
                    <a:pt x="89" y="195"/>
                  </a:cubicBezTo>
                  <a:cubicBezTo>
                    <a:pt x="104" y="195"/>
                    <a:pt x="118" y="194"/>
                    <a:pt x="131" y="191"/>
                  </a:cubicBezTo>
                  <a:cubicBezTo>
                    <a:pt x="140" y="189"/>
                    <a:pt x="149" y="185"/>
                    <a:pt x="157" y="181"/>
                  </a:cubicBezTo>
                  <a:cubicBezTo>
                    <a:pt x="169" y="175"/>
                    <a:pt x="174" y="169"/>
                    <a:pt x="175" y="168"/>
                  </a:cubicBezTo>
                  <a:cubicBezTo>
                    <a:pt x="177" y="161"/>
                    <a:pt x="177" y="152"/>
                    <a:pt x="175" y="143"/>
                  </a:cubicBezTo>
                  <a:cubicBezTo>
                    <a:pt x="173" y="134"/>
                    <a:pt x="170" y="126"/>
                    <a:pt x="166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9" name="Group 288出自【趣你的PPT】(微信:qunideppt)：最优质的PPT资源库出自【趣你的PPT】(微信:qunideppt)：最优质的PPT资源库"/>
          <p:cNvGrpSpPr/>
          <p:nvPr/>
        </p:nvGrpSpPr>
        <p:grpSpPr>
          <a:xfrm>
            <a:off x="6339419" y="5672467"/>
            <a:ext cx="851608" cy="850079"/>
            <a:chOff x="1106488" y="8242300"/>
            <a:chExt cx="884238" cy="882650"/>
          </a:xfrm>
        </p:grpSpPr>
        <p:sp>
          <p:nvSpPr>
            <p:cNvPr id="2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8242300"/>
              <a:ext cx="884238" cy="882650"/>
            </a:xfrm>
            <a:prstGeom prst="ellipse">
              <a:avLst/>
            </a:prstGeom>
            <a:solidFill>
              <a:srgbClr val="E8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8442325"/>
              <a:ext cx="688975" cy="682625"/>
            </a:xfrm>
            <a:custGeom>
              <a:avLst/>
              <a:gdLst>
                <a:gd name="T0" fmla="*/ 69 w 493"/>
                <a:gd name="T1" fmla="*/ 0 h 488"/>
                <a:gd name="T2" fmla="*/ 36 w 493"/>
                <a:gd name="T3" fmla="*/ 4 h 488"/>
                <a:gd name="T4" fmla="*/ 6 w 493"/>
                <a:gd name="T5" fmla="*/ 86 h 488"/>
                <a:gd name="T6" fmla="*/ 6 w 493"/>
                <a:gd name="T7" fmla="*/ 300 h 488"/>
                <a:gd name="T8" fmla="*/ 77 w 493"/>
                <a:gd name="T9" fmla="*/ 390 h 488"/>
                <a:gd name="T10" fmla="*/ 174 w 493"/>
                <a:gd name="T11" fmla="*/ 488 h 488"/>
                <a:gd name="T12" fmla="*/ 177 w 493"/>
                <a:gd name="T13" fmla="*/ 488 h 488"/>
                <a:gd name="T14" fmla="*/ 493 w 493"/>
                <a:gd name="T15" fmla="*/ 172 h 488"/>
                <a:gd name="T16" fmla="*/ 493 w 493"/>
                <a:gd name="T17" fmla="*/ 172 h 488"/>
                <a:gd name="T18" fmla="*/ 493 w 493"/>
                <a:gd name="T19" fmla="*/ 170 h 488"/>
                <a:gd name="T20" fmla="*/ 336 w 493"/>
                <a:gd name="T21" fmla="*/ 16 h 488"/>
                <a:gd name="T22" fmla="*/ 286 w 493"/>
                <a:gd name="T23" fmla="*/ 1 h 488"/>
                <a:gd name="T24" fmla="*/ 251 w 493"/>
                <a:gd name="T25" fmla="*/ 2 h 488"/>
                <a:gd name="T26" fmla="*/ 118 w 493"/>
                <a:gd name="T27" fmla="*/ 2 h 488"/>
                <a:gd name="T28" fmla="*/ 69 w 493"/>
                <a:gd name="T2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488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4" y="408"/>
                    <a:pt x="132" y="446"/>
                    <a:pt x="174" y="488"/>
                  </a:cubicBezTo>
                  <a:cubicBezTo>
                    <a:pt x="175" y="488"/>
                    <a:pt x="176" y="488"/>
                    <a:pt x="177" y="488"/>
                  </a:cubicBezTo>
                  <a:cubicBezTo>
                    <a:pt x="351" y="488"/>
                    <a:pt x="493" y="347"/>
                    <a:pt x="493" y="172"/>
                  </a:cubicBezTo>
                  <a:cubicBezTo>
                    <a:pt x="493" y="172"/>
                    <a:pt x="493" y="172"/>
                    <a:pt x="493" y="172"/>
                  </a:cubicBezTo>
                  <a:cubicBezTo>
                    <a:pt x="493" y="172"/>
                    <a:pt x="493" y="171"/>
                    <a:pt x="493" y="170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BA6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8445500"/>
              <a:ext cx="479425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29 h 343"/>
                <a:gd name="T30" fmla="*/ 298 w 342"/>
                <a:gd name="T31" fmla="*/ 29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47800" y="8537575"/>
              <a:ext cx="204788" cy="293688"/>
            </a:xfrm>
            <a:custGeom>
              <a:avLst/>
              <a:gdLst>
                <a:gd name="T0" fmla="*/ 73 w 147"/>
                <a:gd name="T1" fmla="*/ 0 h 210"/>
                <a:gd name="T2" fmla="*/ 0 w 147"/>
                <a:gd name="T3" fmla="*/ 74 h 210"/>
                <a:gd name="T4" fmla="*/ 4 w 147"/>
                <a:gd name="T5" fmla="*/ 98 h 210"/>
                <a:gd name="T6" fmla="*/ 70 w 147"/>
                <a:gd name="T7" fmla="*/ 209 h 210"/>
                <a:gd name="T8" fmla="*/ 73 w 147"/>
                <a:gd name="T9" fmla="*/ 210 h 210"/>
                <a:gd name="T10" fmla="*/ 76 w 147"/>
                <a:gd name="T11" fmla="*/ 209 h 210"/>
                <a:gd name="T12" fmla="*/ 143 w 147"/>
                <a:gd name="T13" fmla="*/ 98 h 210"/>
                <a:gd name="T14" fmla="*/ 147 w 147"/>
                <a:gd name="T15" fmla="*/ 74 h 210"/>
                <a:gd name="T16" fmla="*/ 73 w 147"/>
                <a:gd name="T17" fmla="*/ 0 h 210"/>
                <a:gd name="T18" fmla="*/ 74 w 147"/>
                <a:gd name="T19" fmla="*/ 114 h 210"/>
                <a:gd name="T20" fmla="*/ 32 w 147"/>
                <a:gd name="T21" fmla="*/ 73 h 210"/>
                <a:gd name="T22" fmla="*/ 74 w 147"/>
                <a:gd name="T23" fmla="*/ 31 h 210"/>
                <a:gd name="T24" fmla="*/ 115 w 147"/>
                <a:gd name="T25" fmla="*/ 73 h 210"/>
                <a:gd name="T26" fmla="*/ 74 w 147"/>
                <a:gd name="T27" fmla="*/ 1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7" h="210">
                  <a:moveTo>
                    <a:pt x="73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82"/>
                    <a:pt x="1" y="90"/>
                    <a:pt x="4" y="98"/>
                  </a:cubicBezTo>
                  <a:cubicBezTo>
                    <a:pt x="11" y="124"/>
                    <a:pt x="28" y="165"/>
                    <a:pt x="70" y="209"/>
                  </a:cubicBezTo>
                  <a:cubicBezTo>
                    <a:pt x="71" y="210"/>
                    <a:pt x="72" y="210"/>
                    <a:pt x="73" y="210"/>
                  </a:cubicBezTo>
                  <a:cubicBezTo>
                    <a:pt x="74" y="210"/>
                    <a:pt x="75" y="210"/>
                    <a:pt x="76" y="209"/>
                  </a:cubicBezTo>
                  <a:cubicBezTo>
                    <a:pt x="119" y="165"/>
                    <a:pt x="136" y="124"/>
                    <a:pt x="143" y="98"/>
                  </a:cubicBezTo>
                  <a:cubicBezTo>
                    <a:pt x="145" y="90"/>
                    <a:pt x="147" y="82"/>
                    <a:pt x="147" y="74"/>
                  </a:cubicBezTo>
                  <a:cubicBezTo>
                    <a:pt x="147" y="33"/>
                    <a:pt x="114" y="0"/>
                    <a:pt x="73" y="0"/>
                  </a:cubicBezTo>
                  <a:close/>
                  <a:moveTo>
                    <a:pt x="74" y="114"/>
                  </a:moveTo>
                  <a:cubicBezTo>
                    <a:pt x="51" y="114"/>
                    <a:pt x="32" y="95"/>
                    <a:pt x="32" y="73"/>
                  </a:cubicBezTo>
                  <a:cubicBezTo>
                    <a:pt x="32" y="50"/>
                    <a:pt x="51" y="31"/>
                    <a:pt x="74" y="31"/>
                  </a:cubicBezTo>
                  <a:cubicBezTo>
                    <a:pt x="97" y="31"/>
                    <a:pt x="115" y="50"/>
                    <a:pt x="115" y="73"/>
                  </a:cubicBezTo>
                  <a:cubicBezTo>
                    <a:pt x="115" y="95"/>
                    <a:pt x="97" y="114"/>
                    <a:pt x="74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4" name="Group 293出自【趣你的PPT】(微信:qunideppt)：最优质的PPT资源库出自【趣你的PPT】(微信:qunideppt)：最优质的PPT资源库"/>
          <p:cNvGrpSpPr/>
          <p:nvPr/>
        </p:nvGrpSpPr>
        <p:grpSpPr>
          <a:xfrm>
            <a:off x="9135630" y="5675962"/>
            <a:ext cx="850079" cy="850079"/>
            <a:chOff x="3684588" y="8242300"/>
            <a:chExt cx="882650" cy="882650"/>
          </a:xfrm>
        </p:grpSpPr>
        <p:sp>
          <p:nvSpPr>
            <p:cNvPr id="2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8242300"/>
              <a:ext cx="882650" cy="882650"/>
            </a:xfrm>
            <a:prstGeom prst="ellipse">
              <a:avLst/>
            </a:prstGeom>
            <a:solidFill>
              <a:srgbClr val="9A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8442325"/>
              <a:ext cx="688975" cy="682625"/>
            </a:xfrm>
            <a:custGeom>
              <a:avLst/>
              <a:gdLst>
                <a:gd name="T0" fmla="*/ 69 w 493"/>
                <a:gd name="T1" fmla="*/ 0 h 488"/>
                <a:gd name="T2" fmla="*/ 36 w 493"/>
                <a:gd name="T3" fmla="*/ 4 h 488"/>
                <a:gd name="T4" fmla="*/ 5 w 493"/>
                <a:gd name="T5" fmla="*/ 86 h 488"/>
                <a:gd name="T6" fmla="*/ 5 w 493"/>
                <a:gd name="T7" fmla="*/ 300 h 488"/>
                <a:gd name="T8" fmla="*/ 76 w 493"/>
                <a:gd name="T9" fmla="*/ 388 h 488"/>
                <a:gd name="T10" fmla="*/ 174 w 493"/>
                <a:gd name="T11" fmla="*/ 488 h 488"/>
                <a:gd name="T12" fmla="*/ 177 w 493"/>
                <a:gd name="T13" fmla="*/ 488 h 488"/>
                <a:gd name="T14" fmla="*/ 493 w 493"/>
                <a:gd name="T15" fmla="*/ 172 h 488"/>
                <a:gd name="T16" fmla="*/ 493 w 493"/>
                <a:gd name="T17" fmla="*/ 172 h 488"/>
                <a:gd name="T18" fmla="*/ 493 w 493"/>
                <a:gd name="T19" fmla="*/ 171 h 488"/>
                <a:gd name="T20" fmla="*/ 336 w 493"/>
                <a:gd name="T21" fmla="*/ 16 h 488"/>
                <a:gd name="T22" fmla="*/ 286 w 493"/>
                <a:gd name="T23" fmla="*/ 1 h 488"/>
                <a:gd name="T24" fmla="*/ 251 w 493"/>
                <a:gd name="T25" fmla="*/ 2 h 488"/>
                <a:gd name="T26" fmla="*/ 118 w 493"/>
                <a:gd name="T27" fmla="*/ 2 h 488"/>
                <a:gd name="T28" fmla="*/ 69 w 493"/>
                <a:gd name="T2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488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5" y="56"/>
                    <a:pt x="5" y="86"/>
                  </a:cubicBezTo>
                  <a:cubicBezTo>
                    <a:pt x="5" y="157"/>
                    <a:pt x="5" y="229"/>
                    <a:pt x="5" y="300"/>
                  </a:cubicBezTo>
                  <a:cubicBezTo>
                    <a:pt x="5" y="331"/>
                    <a:pt x="54" y="368"/>
                    <a:pt x="76" y="388"/>
                  </a:cubicBezTo>
                  <a:cubicBezTo>
                    <a:pt x="93" y="406"/>
                    <a:pt x="132" y="445"/>
                    <a:pt x="174" y="488"/>
                  </a:cubicBezTo>
                  <a:cubicBezTo>
                    <a:pt x="175" y="488"/>
                    <a:pt x="176" y="488"/>
                    <a:pt x="177" y="488"/>
                  </a:cubicBezTo>
                  <a:cubicBezTo>
                    <a:pt x="351" y="488"/>
                    <a:pt x="493" y="347"/>
                    <a:pt x="493" y="172"/>
                  </a:cubicBezTo>
                  <a:cubicBezTo>
                    <a:pt x="493" y="172"/>
                    <a:pt x="493" y="172"/>
                    <a:pt x="493" y="172"/>
                  </a:cubicBezTo>
                  <a:cubicBezTo>
                    <a:pt x="493" y="172"/>
                    <a:pt x="493" y="171"/>
                    <a:pt x="493" y="171"/>
                  </a:cubicBezTo>
                  <a:cubicBezTo>
                    <a:pt x="420" y="99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7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8445500"/>
              <a:ext cx="479425" cy="479425"/>
            </a:xfrm>
            <a:custGeom>
              <a:avLst/>
              <a:gdLst>
                <a:gd name="T0" fmla="*/ 299 w 343"/>
                <a:gd name="T1" fmla="*/ 0 h 343"/>
                <a:gd name="T2" fmla="*/ 46 w 343"/>
                <a:gd name="T3" fmla="*/ 0 h 343"/>
                <a:gd name="T4" fmla="*/ 0 w 343"/>
                <a:gd name="T5" fmla="*/ 45 h 343"/>
                <a:gd name="T6" fmla="*/ 0 w 343"/>
                <a:gd name="T7" fmla="*/ 298 h 343"/>
                <a:gd name="T8" fmla="*/ 46 w 343"/>
                <a:gd name="T9" fmla="*/ 343 h 343"/>
                <a:gd name="T10" fmla="*/ 299 w 343"/>
                <a:gd name="T11" fmla="*/ 343 h 343"/>
                <a:gd name="T12" fmla="*/ 343 w 343"/>
                <a:gd name="T13" fmla="*/ 298 h 343"/>
                <a:gd name="T14" fmla="*/ 343 w 343"/>
                <a:gd name="T15" fmla="*/ 45 h 343"/>
                <a:gd name="T16" fmla="*/ 299 w 343"/>
                <a:gd name="T17" fmla="*/ 0 h 343"/>
                <a:gd name="T18" fmla="*/ 314 w 343"/>
                <a:gd name="T19" fmla="*/ 298 h 343"/>
                <a:gd name="T20" fmla="*/ 299 w 343"/>
                <a:gd name="T21" fmla="*/ 313 h 343"/>
                <a:gd name="T22" fmla="*/ 46 w 343"/>
                <a:gd name="T23" fmla="*/ 313 h 343"/>
                <a:gd name="T24" fmla="*/ 30 w 343"/>
                <a:gd name="T25" fmla="*/ 298 h 343"/>
                <a:gd name="T26" fmla="*/ 30 w 343"/>
                <a:gd name="T27" fmla="*/ 45 h 343"/>
                <a:gd name="T28" fmla="*/ 46 w 343"/>
                <a:gd name="T29" fmla="*/ 29 h 343"/>
                <a:gd name="T30" fmla="*/ 299 w 343"/>
                <a:gd name="T31" fmla="*/ 29 h 343"/>
                <a:gd name="T32" fmla="*/ 314 w 343"/>
                <a:gd name="T33" fmla="*/ 45 h 343"/>
                <a:gd name="T34" fmla="*/ 314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29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1" y="343"/>
                    <a:pt x="46" y="343"/>
                  </a:cubicBezTo>
                  <a:cubicBezTo>
                    <a:pt x="299" y="343"/>
                    <a:pt x="299" y="343"/>
                    <a:pt x="299" y="343"/>
                  </a:cubicBezTo>
                  <a:cubicBezTo>
                    <a:pt x="324" y="343"/>
                    <a:pt x="343" y="323"/>
                    <a:pt x="343" y="298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20"/>
                    <a:pt x="324" y="0"/>
                    <a:pt x="299" y="0"/>
                  </a:cubicBezTo>
                  <a:close/>
                  <a:moveTo>
                    <a:pt x="314" y="298"/>
                  </a:moveTo>
                  <a:cubicBezTo>
                    <a:pt x="314" y="306"/>
                    <a:pt x="307" y="313"/>
                    <a:pt x="299" y="313"/>
                  </a:cubicBezTo>
                  <a:cubicBezTo>
                    <a:pt x="46" y="313"/>
                    <a:pt x="46" y="313"/>
                    <a:pt x="46" y="313"/>
                  </a:cubicBezTo>
                  <a:cubicBezTo>
                    <a:pt x="37" y="313"/>
                    <a:pt x="30" y="306"/>
                    <a:pt x="30" y="298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307" y="29"/>
                    <a:pt x="314" y="36"/>
                    <a:pt x="314" y="45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9388" y="8566150"/>
              <a:ext cx="273050" cy="115888"/>
            </a:xfrm>
            <a:custGeom>
              <a:avLst/>
              <a:gdLst>
                <a:gd name="T0" fmla="*/ 86 w 172"/>
                <a:gd name="T1" fmla="*/ 0 h 73"/>
                <a:gd name="T2" fmla="*/ 86 w 172"/>
                <a:gd name="T3" fmla="*/ 0 h 73"/>
                <a:gd name="T4" fmla="*/ 86 w 172"/>
                <a:gd name="T5" fmla="*/ 0 h 73"/>
                <a:gd name="T6" fmla="*/ 86 w 172"/>
                <a:gd name="T7" fmla="*/ 0 h 73"/>
                <a:gd name="T8" fmla="*/ 0 w 172"/>
                <a:gd name="T9" fmla="*/ 59 h 73"/>
                <a:gd name="T10" fmla="*/ 10 w 172"/>
                <a:gd name="T11" fmla="*/ 73 h 73"/>
                <a:gd name="T12" fmla="*/ 86 w 172"/>
                <a:gd name="T13" fmla="*/ 20 h 73"/>
                <a:gd name="T14" fmla="*/ 162 w 172"/>
                <a:gd name="T15" fmla="*/ 73 h 73"/>
                <a:gd name="T16" fmla="*/ 172 w 172"/>
                <a:gd name="T17" fmla="*/ 59 h 73"/>
                <a:gd name="T18" fmla="*/ 87 w 172"/>
                <a:gd name="T19" fmla="*/ 0 h 73"/>
                <a:gd name="T20" fmla="*/ 86 w 172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" h="73">
                  <a:moveTo>
                    <a:pt x="86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0" y="59"/>
                  </a:lnTo>
                  <a:lnTo>
                    <a:pt x="10" y="73"/>
                  </a:lnTo>
                  <a:lnTo>
                    <a:pt x="86" y="20"/>
                  </a:lnTo>
                  <a:lnTo>
                    <a:pt x="162" y="73"/>
                  </a:lnTo>
                  <a:lnTo>
                    <a:pt x="172" y="59"/>
                  </a:lnTo>
                  <a:lnTo>
                    <a:pt x="87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8609013"/>
              <a:ext cx="177800" cy="195263"/>
            </a:xfrm>
            <a:custGeom>
              <a:avLst/>
              <a:gdLst>
                <a:gd name="T0" fmla="*/ 64 w 128"/>
                <a:gd name="T1" fmla="*/ 0 h 140"/>
                <a:gd name="T2" fmla="*/ 0 w 128"/>
                <a:gd name="T3" fmla="*/ 44 h 140"/>
                <a:gd name="T4" fmla="*/ 0 w 128"/>
                <a:gd name="T5" fmla="*/ 132 h 140"/>
                <a:gd name="T6" fmla="*/ 6 w 128"/>
                <a:gd name="T7" fmla="*/ 140 h 140"/>
                <a:gd name="T8" fmla="*/ 46 w 128"/>
                <a:gd name="T9" fmla="*/ 140 h 140"/>
                <a:gd name="T10" fmla="*/ 46 w 128"/>
                <a:gd name="T11" fmla="*/ 102 h 140"/>
                <a:gd name="T12" fmla="*/ 64 w 128"/>
                <a:gd name="T13" fmla="*/ 84 h 140"/>
                <a:gd name="T14" fmla="*/ 82 w 128"/>
                <a:gd name="T15" fmla="*/ 102 h 140"/>
                <a:gd name="T16" fmla="*/ 82 w 128"/>
                <a:gd name="T17" fmla="*/ 140 h 140"/>
                <a:gd name="T18" fmla="*/ 122 w 128"/>
                <a:gd name="T19" fmla="*/ 140 h 140"/>
                <a:gd name="T20" fmla="*/ 128 w 128"/>
                <a:gd name="T21" fmla="*/ 132 h 140"/>
                <a:gd name="T22" fmla="*/ 128 w 128"/>
                <a:gd name="T23" fmla="*/ 44 h 140"/>
                <a:gd name="T24" fmla="*/ 65 w 128"/>
                <a:gd name="T25" fmla="*/ 0 h 140"/>
                <a:gd name="T26" fmla="*/ 64 w 128"/>
                <a:gd name="T2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40">
                  <a:moveTo>
                    <a:pt x="64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7"/>
                    <a:pt x="3" y="140"/>
                    <a:pt x="6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92"/>
                    <a:pt x="54" y="84"/>
                    <a:pt x="64" y="84"/>
                  </a:cubicBezTo>
                  <a:cubicBezTo>
                    <a:pt x="74" y="84"/>
                    <a:pt x="82" y="92"/>
                    <a:pt x="82" y="102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6" y="140"/>
                    <a:pt x="128" y="137"/>
                    <a:pt x="128" y="132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00" name="Group 299出自【趣你的PPT】(微信:qunideppt)：最优质的PPT资源库出自【趣你的PPT】(微信:qunideppt)：最优质的PPT资源库"/>
          <p:cNvGrpSpPr/>
          <p:nvPr/>
        </p:nvGrpSpPr>
        <p:grpSpPr>
          <a:xfrm>
            <a:off x="10532973" y="5658487"/>
            <a:ext cx="851608" cy="850079"/>
            <a:chOff x="4972050" y="8242300"/>
            <a:chExt cx="884238" cy="882650"/>
          </a:xfrm>
        </p:grpSpPr>
        <p:sp>
          <p:nvSpPr>
            <p:cNvPr id="3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8242300"/>
              <a:ext cx="884238" cy="882650"/>
            </a:xfrm>
            <a:prstGeom prst="ellipse">
              <a:avLst/>
            </a:prstGeom>
            <a:solidFill>
              <a:srgbClr val="F0C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8442325"/>
              <a:ext cx="687388" cy="682625"/>
            </a:xfrm>
            <a:custGeom>
              <a:avLst/>
              <a:gdLst>
                <a:gd name="T0" fmla="*/ 69 w 492"/>
                <a:gd name="T1" fmla="*/ 0 h 488"/>
                <a:gd name="T2" fmla="*/ 36 w 492"/>
                <a:gd name="T3" fmla="*/ 4 h 488"/>
                <a:gd name="T4" fmla="*/ 6 w 492"/>
                <a:gd name="T5" fmla="*/ 86 h 488"/>
                <a:gd name="T6" fmla="*/ 6 w 492"/>
                <a:gd name="T7" fmla="*/ 300 h 488"/>
                <a:gd name="T8" fmla="*/ 76 w 492"/>
                <a:gd name="T9" fmla="*/ 389 h 488"/>
                <a:gd name="T10" fmla="*/ 174 w 492"/>
                <a:gd name="T11" fmla="*/ 488 h 488"/>
                <a:gd name="T12" fmla="*/ 175 w 492"/>
                <a:gd name="T13" fmla="*/ 488 h 488"/>
                <a:gd name="T14" fmla="*/ 492 w 492"/>
                <a:gd name="T15" fmla="*/ 172 h 488"/>
                <a:gd name="T16" fmla="*/ 492 w 492"/>
                <a:gd name="T17" fmla="*/ 172 h 488"/>
                <a:gd name="T18" fmla="*/ 492 w 492"/>
                <a:gd name="T19" fmla="*/ 169 h 488"/>
                <a:gd name="T20" fmla="*/ 336 w 492"/>
                <a:gd name="T21" fmla="*/ 16 h 488"/>
                <a:gd name="T22" fmla="*/ 286 w 492"/>
                <a:gd name="T23" fmla="*/ 1 h 488"/>
                <a:gd name="T24" fmla="*/ 251 w 492"/>
                <a:gd name="T25" fmla="*/ 2 h 488"/>
                <a:gd name="T26" fmla="*/ 118 w 492"/>
                <a:gd name="T27" fmla="*/ 2 h 488"/>
                <a:gd name="T28" fmla="*/ 69 w 492"/>
                <a:gd name="T2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488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9"/>
                    <a:pt x="6" y="300"/>
                  </a:cubicBezTo>
                  <a:cubicBezTo>
                    <a:pt x="6" y="331"/>
                    <a:pt x="54" y="367"/>
                    <a:pt x="76" y="389"/>
                  </a:cubicBezTo>
                  <a:cubicBezTo>
                    <a:pt x="93" y="406"/>
                    <a:pt x="132" y="445"/>
                    <a:pt x="174" y="488"/>
                  </a:cubicBezTo>
                  <a:cubicBezTo>
                    <a:pt x="175" y="488"/>
                    <a:pt x="175" y="488"/>
                    <a:pt x="175" y="488"/>
                  </a:cubicBezTo>
                  <a:cubicBezTo>
                    <a:pt x="350" y="488"/>
                    <a:pt x="492" y="347"/>
                    <a:pt x="492" y="172"/>
                  </a:cubicBezTo>
                  <a:cubicBezTo>
                    <a:pt x="492" y="172"/>
                    <a:pt x="492" y="172"/>
                    <a:pt x="492" y="172"/>
                  </a:cubicBezTo>
                  <a:cubicBezTo>
                    <a:pt x="492" y="171"/>
                    <a:pt x="492" y="170"/>
                    <a:pt x="492" y="169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C09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8445500"/>
              <a:ext cx="477838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29 h 343"/>
                <a:gd name="T30" fmla="*/ 298 w 342"/>
                <a:gd name="T31" fmla="*/ 29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54625" y="8532813"/>
              <a:ext cx="322263" cy="304800"/>
            </a:xfrm>
            <a:custGeom>
              <a:avLst/>
              <a:gdLst>
                <a:gd name="T0" fmla="*/ 196 w 230"/>
                <a:gd name="T1" fmla="*/ 29 h 218"/>
                <a:gd name="T2" fmla="*/ 115 w 230"/>
                <a:gd name="T3" fmla="*/ 0 h 218"/>
                <a:gd name="T4" fmla="*/ 34 w 230"/>
                <a:gd name="T5" fmla="*/ 29 h 218"/>
                <a:gd name="T6" fmla="*/ 0 w 230"/>
                <a:gd name="T7" fmla="*/ 102 h 218"/>
                <a:gd name="T8" fmla="*/ 34 w 230"/>
                <a:gd name="T9" fmla="*/ 174 h 218"/>
                <a:gd name="T10" fmla="*/ 115 w 230"/>
                <a:gd name="T11" fmla="*/ 203 h 218"/>
                <a:gd name="T12" fmla="*/ 162 w 230"/>
                <a:gd name="T13" fmla="*/ 194 h 218"/>
                <a:gd name="T14" fmla="*/ 192 w 230"/>
                <a:gd name="T15" fmla="*/ 216 h 218"/>
                <a:gd name="T16" fmla="*/ 198 w 230"/>
                <a:gd name="T17" fmla="*/ 218 h 218"/>
                <a:gd name="T18" fmla="*/ 204 w 230"/>
                <a:gd name="T19" fmla="*/ 217 h 218"/>
                <a:gd name="T20" fmla="*/ 208 w 230"/>
                <a:gd name="T21" fmla="*/ 207 h 218"/>
                <a:gd name="T22" fmla="*/ 203 w 230"/>
                <a:gd name="T23" fmla="*/ 166 h 218"/>
                <a:gd name="T24" fmla="*/ 230 w 230"/>
                <a:gd name="T25" fmla="*/ 102 h 218"/>
                <a:gd name="T26" fmla="*/ 196 w 230"/>
                <a:gd name="T27" fmla="*/ 29 h 218"/>
                <a:gd name="T28" fmla="*/ 186 w 230"/>
                <a:gd name="T29" fmla="*/ 156 h 218"/>
                <a:gd name="T30" fmla="*/ 183 w 230"/>
                <a:gd name="T31" fmla="*/ 164 h 218"/>
                <a:gd name="T32" fmla="*/ 186 w 230"/>
                <a:gd name="T33" fmla="*/ 186 h 218"/>
                <a:gd name="T34" fmla="*/ 169 w 230"/>
                <a:gd name="T35" fmla="*/ 174 h 218"/>
                <a:gd name="T36" fmla="*/ 163 w 230"/>
                <a:gd name="T37" fmla="*/ 173 h 218"/>
                <a:gd name="T38" fmla="*/ 159 w 230"/>
                <a:gd name="T39" fmla="*/ 173 h 218"/>
                <a:gd name="T40" fmla="*/ 115 w 230"/>
                <a:gd name="T41" fmla="*/ 183 h 218"/>
                <a:gd name="T42" fmla="*/ 20 w 230"/>
                <a:gd name="T43" fmla="*/ 102 h 218"/>
                <a:gd name="T44" fmla="*/ 115 w 230"/>
                <a:gd name="T45" fmla="*/ 21 h 218"/>
                <a:gd name="T46" fmla="*/ 210 w 230"/>
                <a:gd name="T47" fmla="*/ 102 h 218"/>
                <a:gd name="T48" fmla="*/ 186 w 230"/>
                <a:gd name="T49" fmla="*/ 15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218">
                  <a:moveTo>
                    <a:pt x="196" y="29"/>
                  </a:moveTo>
                  <a:cubicBezTo>
                    <a:pt x="174" y="11"/>
                    <a:pt x="146" y="0"/>
                    <a:pt x="115" y="0"/>
                  </a:cubicBezTo>
                  <a:cubicBezTo>
                    <a:pt x="85" y="0"/>
                    <a:pt x="56" y="11"/>
                    <a:pt x="34" y="29"/>
                  </a:cubicBezTo>
                  <a:cubicBezTo>
                    <a:pt x="12" y="49"/>
                    <a:pt x="0" y="74"/>
                    <a:pt x="0" y="102"/>
                  </a:cubicBezTo>
                  <a:cubicBezTo>
                    <a:pt x="0" y="129"/>
                    <a:pt x="12" y="154"/>
                    <a:pt x="34" y="174"/>
                  </a:cubicBezTo>
                  <a:cubicBezTo>
                    <a:pt x="56" y="192"/>
                    <a:pt x="85" y="203"/>
                    <a:pt x="115" y="203"/>
                  </a:cubicBezTo>
                  <a:cubicBezTo>
                    <a:pt x="131" y="203"/>
                    <a:pt x="147" y="200"/>
                    <a:pt x="162" y="194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8"/>
                    <a:pt x="196" y="218"/>
                    <a:pt x="198" y="218"/>
                  </a:cubicBezTo>
                  <a:cubicBezTo>
                    <a:pt x="200" y="218"/>
                    <a:pt x="202" y="218"/>
                    <a:pt x="204" y="217"/>
                  </a:cubicBezTo>
                  <a:cubicBezTo>
                    <a:pt x="207" y="215"/>
                    <a:pt x="209" y="211"/>
                    <a:pt x="208" y="207"/>
                  </a:cubicBezTo>
                  <a:cubicBezTo>
                    <a:pt x="203" y="166"/>
                    <a:pt x="203" y="166"/>
                    <a:pt x="203" y="166"/>
                  </a:cubicBezTo>
                  <a:cubicBezTo>
                    <a:pt x="221" y="148"/>
                    <a:pt x="230" y="125"/>
                    <a:pt x="230" y="102"/>
                  </a:cubicBezTo>
                  <a:cubicBezTo>
                    <a:pt x="230" y="74"/>
                    <a:pt x="218" y="49"/>
                    <a:pt x="196" y="29"/>
                  </a:cubicBezTo>
                  <a:close/>
                  <a:moveTo>
                    <a:pt x="186" y="156"/>
                  </a:moveTo>
                  <a:cubicBezTo>
                    <a:pt x="184" y="158"/>
                    <a:pt x="182" y="161"/>
                    <a:pt x="183" y="164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69" y="174"/>
                    <a:pt x="169" y="174"/>
                    <a:pt x="169" y="174"/>
                  </a:cubicBezTo>
                  <a:cubicBezTo>
                    <a:pt x="167" y="173"/>
                    <a:pt x="165" y="173"/>
                    <a:pt x="163" y="173"/>
                  </a:cubicBezTo>
                  <a:cubicBezTo>
                    <a:pt x="162" y="173"/>
                    <a:pt x="160" y="173"/>
                    <a:pt x="159" y="173"/>
                  </a:cubicBezTo>
                  <a:cubicBezTo>
                    <a:pt x="145" y="179"/>
                    <a:pt x="131" y="183"/>
                    <a:pt x="115" y="183"/>
                  </a:cubicBezTo>
                  <a:cubicBezTo>
                    <a:pt x="63" y="183"/>
                    <a:pt x="20" y="146"/>
                    <a:pt x="20" y="102"/>
                  </a:cubicBezTo>
                  <a:cubicBezTo>
                    <a:pt x="20" y="57"/>
                    <a:pt x="63" y="21"/>
                    <a:pt x="115" y="21"/>
                  </a:cubicBezTo>
                  <a:cubicBezTo>
                    <a:pt x="167" y="21"/>
                    <a:pt x="210" y="57"/>
                    <a:pt x="210" y="102"/>
                  </a:cubicBezTo>
                  <a:cubicBezTo>
                    <a:pt x="210" y="121"/>
                    <a:pt x="201" y="141"/>
                    <a:pt x="186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19713" y="8658225"/>
              <a:ext cx="46038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94325" y="8658225"/>
              <a:ext cx="46038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68938" y="8658225"/>
              <a:ext cx="47625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08" name="Group 307出自【趣你的PPT】(微信:qunideppt)：最优质的PPT资源库出自【趣你的PPT】(微信:qunideppt)：最优质的PPT资源库"/>
          <p:cNvGrpSpPr/>
          <p:nvPr/>
        </p:nvGrpSpPr>
        <p:grpSpPr>
          <a:xfrm>
            <a:off x="7738289" y="5679457"/>
            <a:ext cx="850079" cy="850079"/>
            <a:chOff x="2395538" y="8242300"/>
            <a:chExt cx="882650" cy="882650"/>
          </a:xfrm>
        </p:grpSpPr>
        <p:sp>
          <p:nvSpPr>
            <p:cNvPr id="3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8242300"/>
              <a:ext cx="882650" cy="882650"/>
            </a:xfrm>
            <a:prstGeom prst="ellipse">
              <a:avLst/>
            </a:prstGeom>
            <a:solidFill>
              <a:srgbClr val="F1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8442325"/>
              <a:ext cx="690563" cy="682625"/>
            </a:xfrm>
            <a:custGeom>
              <a:avLst/>
              <a:gdLst>
                <a:gd name="T0" fmla="*/ 69 w 494"/>
                <a:gd name="T1" fmla="*/ 0 h 488"/>
                <a:gd name="T2" fmla="*/ 37 w 494"/>
                <a:gd name="T3" fmla="*/ 4 h 488"/>
                <a:gd name="T4" fmla="*/ 6 w 494"/>
                <a:gd name="T5" fmla="*/ 86 h 488"/>
                <a:gd name="T6" fmla="*/ 6 w 494"/>
                <a:gd name="T7" fmla="*/ 300 h 488"/>
                <a:gd name="T8" fmla="*/ 78 w 494"/>
                <a:gd name="T9" fmla="*/ 390 h 488"/>
                <a:gd name="T10" fmla="*/ 175 w 494"/>
                <a:gd name="T11" fmla="*/ 488 h 488"/>
                <a:gd name="T12" fmla="*/ 178 w 494"/>
                <a:gd name="T13" fmla="*/ 488 h 488"/>
                <a:gd name="T14" fmla="*/ 494 w 494"/>
                <a:gd name="T15" fmla="*/ 172 h 488"/>
                <a:gd name="T16" fmla="*/ 494 w 494"/>
                <a:gd name="T17" fmla="*/ 172 h 488"/>
                <a:gd name="T18" fmla="*/ 494 w 494"/>
                <a:gd name="T19" fmla="*/ 172 h 488"/>
                <a:gd name="T20" fmla="*/ 336 w 494"/>
                <a:gd name="T21" fmla="*/ 16 h 488"/>
                <a:gd name="T22" fmla="*/ 286 w 494"/>
                <a:gd name="T23" fmla="*/ 1 h 488"/>
                <a:gd name="T24" fmla="*/ 251 w 494"/>
                <a:gd name="T25" fmla="*/ 2 h 488"/>
                <a:gd name="T26" fmla="*/ 118 w 494"/>
                <a:gd name="T27" fmla="*/ 2 h 488"/>
                <a:gd name="T28" fmla="*/ 69 w 494"/>
                <a:gd name="T2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4" h="488">
                  <a:moveTo>
                    <a:pt x="69" y="0"/>
                  </a:moveTo>
                  <a:cubicBezTo>
                    <a:pt x="58" y="0"/>
                    <a:pt x="46" y="1"/>
                    <a:pt x="37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9"/>
                    <a:pt x="6" y="300"/>
                  </a:cubicBezTo>
                  <a:cubicBezTo>
                    <a:pt x="6" y="332"/>
                    <a:pt x="55" y="369"/>
                    <a:pt x="78" y="390"/>
                  </a:cubicBezTo>
                  <a:cubicBezTo>
                    <a:pt x="95" y="408"/>
                    <a:pt x="132" y="446"/>
                    <a:pt x="175" y="488"/>
                  </a:cubicBezTo>
                  <a:cubicBezTo>
                    <a:pt x="176" y="488"/>
                    <a:pt x="177" y="488"/>
                    <a:pt x="178" y="488"/>
                  </a:cubicBezTo>
                  <a:cubicBezTo>
                    <a:pt x="353" y="488"/>
                    <a:pt x="494" y="347"/>
                    <a:pt x="494" y="172"/>
                  </a:cubicBezTo>
                  <a:cubicBezTo>
                    <a:pt x="494" y="172"/>
                    <a:pt x="494" y="172"/>
                    <a:pt x="494" y="172"/>
                  </a:cubicBezTo>
                  <a:cubicBezTo>
                    <a:pt x="494" y="172"/>
                    <a:pt x="494" y="172"/>
                    <a:pt x="494" y="172"/>
                  </a:cubicBezTo>
                  <a:cubicBezTo>
                    <a:pt x="421" y="99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C1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8445500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3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29 w 343"/>
                <a:gd name="T25" fmla="*/ 298 h 343"/>
                <a:gd name="T26" fmla="*/ 29 w 343"/>
                <a:gd name="T27" fmla="*/ 45 h 343"/>
                <a:gd name="T28" fmla="*/ 45 w 343"/>
                <a:gd name="T29" fmla="*/ 29 h 343"/>
                <a:gd name="T30" fmla="*/ 298 w 343"/>
                <a:gd name="T31" fmla="*/ 29 h 343"/>
                <a:gd name="T32" fmla="*/ 313 w 343"/>
                <a:gd name="T33" fmla="*/ 45 h 343"/>
                <a:gd name="T34" fmla="*/ 313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29"/>
                    <a:pt x="45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3838" y="8550275"/>
              <a:ext cx="17463" cy="41275"/>
            </a:xfrm>
            <a:custGeom>
              <a:avLst/>
              <a:gdLst>
                <a:gd name="T0" fmla="*/ 6 w 12"/>
                <a:gd name="T1" fmla="*/ 29 h 29"/>
                <a:gd name="T2" fmla="*/ 6 w 12"/>
                <a:gd name="T3" fmla="*/ 29 h 29"/>
                <a:gd name="T4" fmla="*/ 12 w 12"/>
                <a:gd name="T5" fmla="*/ 23 h 29"/>
                <a:gd name="T6" fmla="*/ 12 w 12"/>
                <a:gd name="T7" fmla="*/ 7 h 29"/>
                <a:gd name="T8" fmla="*/ 6 w 12"/>
                <a:gd name="T9" fmla="*/ 0 h 29"/>
                <a:gd name="T10" fmla="*/ 6 w 12"/>
                <a:gd name="T11" fmla="*/ 0 h 29"/>
                <a:gd name="T12" fmla="*/ 0 w 12"/>
                <a:gd name="T13" fmla="*/ 7 h 29"/>
                <a:gd name="T14" fmla="*/ 0 w 12"/>
                <a:gd name="T15" fmla="*/ 23 h 29"/>
                <a:gd name="T16" fmla="*/ 6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6" y="29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9" y="29"/>
                    <a:pt x="12" y="26"/>
                    <a:pt x="12" y="2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3" y="29"/>
                    <a:pt x="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2425" y="8550275"/>
              <a:ext cx="17463" cy="41275"/>
            </a:xfrm>
            <a:custGeom>
              <a:avLst/>
              <a:gdLst>
                <a:gd name="T0" fmla="*/ 6 w 12"/>
                <a:gd name="T1" fmla="*/ 29 h 29"/>
                <a:gd name="T2" fmla="*/ 6 w 12"/>
                <a:gd name="T3" fmla="*/ 29 h 29"/>
                <a:gd name="T4" fmla="*/ 12 w 12"/>
                <a:gd name="T5" fmla="*/ 23 h 29"/>
                <a:gd name="T6" fmla="*/ 12 w 12"/>
                <a:gd name="T7" fmla="*/ 7 h 29"/>
                <a:gd name="T8" fmla="*/ 6 w 12"/>
                <a:gd name="T9" fmla="*/ 0 h 29"/>
                <a:gd name="T10" fmla="*/ 6 w 12"/>
                <a:gd name="T11" fmla="*/ 0 h 29"/>
                <a:gd name="T12" fmla="*/ 0 w 12"/>
                <a:gd name="T13" fmla="*/ 7 h 29"/>
                <a:gd name="T14" fmla="*/ 0 w 12"/>
                <a:gd name="T15" fmla="*/ 23 h 29"/>
                <a:gd name="T16" fmla="*/ 6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6" y="29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10" y="29"/>
                    <a:pt x="12" y="26"/>
                    <a:pt x="12" y="2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3"/>
                    <a:pt x="10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3" y="29"/>
                    <a:pt x="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00338" y="8562975"/>
              <a:ext cx="271463" cy="255588"/>
            </a:xfrm>
            <a:custGeom>
              <a:avLst/>
              <a:gdLst>
                <a:gd name="T0" fmla="*/ 160 w 195"/>
                <a:gd name="T1" fmla="*/ 0 h 183"/>
                <a:gd name="T2" fmla="*/ 152 w 195"/>
                <a:gd name="T3" fmla="*/ 0 h 183"/>
                <a:gd name="T4" fmla="*/ 152 w 195"/>
                <a:gd name="T5" fmla="*/ 14 h 183"/>
                <a:gd name="T6" fmla="*/ 144 w 195"/>
                <a:gd name="T7" fmla="*/ 23 h 183"/>
                <a:gd name="T8" fmla="*/ 135 w 195"/>
                <a:gd name="T9" fmla="*/ 14 h 183"/>
                <a:gd name="T10" fmla="*/ 135 w 195"/>
                <a:gd name="T11" fmla="*/ 0 h 183"/>
                <a:gd name="T12" fmla="*/ 60 w 195"/>
                <a:gd name="T13" fmla="*/ 0 h 183"/>
                <a:gd name="T14" fmla="*/ 60 w 195"/>
                <a:gd name="T15" fmla="*/ 14 h 183"/>
                <a:gd name="T16" fmla="*/ 51 w 195"/>
                <a:gd name="T17" fmla="*/ 23 h 183"/>
                <a:gd name="T18" fmla="*/ 43 w 195"/>
                <a:gd name="T19" fmla="*/ 14 h 183"/>
                <a:gd name="T20" fmla="*/ 43 w 195"/>
                <a:gd name="T21" fmla="*/ 0 h 183"/>
                <a:gd name="T22" fmla="*/ 36 w 195"/>
                <a:gd name="T23" fmla="*/ 0 h 183"/>
                <a:gd name="T24" fmla="*/ 0 w 195"/>
                <a:gd name="T25" fmla="*/ 36 h 183"/>
                <a:gd name="T26" fmla="*/ 0 w 195"/>
                <a:gd name="T27" fmla="*/ 148 h 183"/>
                <a:gd name="T28" fmla="*/ 36 w 195"/>
                <a:gd name="T29" fmla="*/ 183 h 183"/>
                <a:gd name="T30" fmla="*/ 160 w 195"/>
                <a:gd name="T31" fmla="*/ 183 h 183"/>
                <a:gd name="T32" fmla="*/ 195 w 195"/>
                <a:gd name="T33" fmla="*/ 148 h 183"/>
                <a:gd name="T34" fmla="*/ 195 w 195"/>
                <a:gd name="T35" fmla="*/ 36 h 183"/>
                <a:gd name="T36" fmla="*/ 160 w 195"/>
                <a:gd name="T37" fmla="*/ 0 h 183"/>
                <a:gd name="T38" fmla="*/ 182 w 195"/>
                <a:gd name="T39" fmla="*/ 139 h 183"/>
                <a:gd name="T40" fmla="*/ 154 w 195"/>
                <a:gd name="T41" fmla="*/ 164 h 183"/>
                <a:gd name="T42" fmla="*/ 42 w 195"/>
                <a:gd name="T43" fmla="*/ 164 h 183"/>
                <a:gd name="T44" fmla="*/ 13 w 195"/>
                <a:gd name="T45" fmla="*/ 139 h 183"/>
                <a:gd name="T46" fmla="*/ 13 w 195"/>
                <a:gd name="T47" fmla="*/ 69 h 183"/>
                <a:gd name="T48" fmla="*/ 182 w 195"/>
                <a:gd name="T49" fmla="*/ 69 h 183"/>
                <a:gd name="T50" fmla="*/ 182 w 195"/>
                <a:gd name="T51" fmla="*/ 13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183">
                  <a:moveTo>
                    <a:pt x="160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14"/>
                    <a:pt x="152" y="14"/>
                    <a:pt x="152" y="14"/>
                  </a:cubicBezTo>
                  <a:cubicBezTo>
                    <a:pt x="152" y="19"/>
                    <a:pt x="149" y="23"/>
                    <a:pt x="144" y="23"/>
                  </a:cubicBezTo>
                  <a:cubicBezTo>
                    <a:pt x="139" y="23"/>
                    <a:pt x="135" y="19"/>
                    <a:pt x="135" y="1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9"/>
                    <a:pt x="56" y="23"/>
                    <a:pt x="51" y="23"/>
                  </a:cubicBezTo>
                  <a:cubicBezTo>
                    <a:pt x="46" y="23"/>
                    <a:pt x="43" y="19"/>
                    <a:pt x="43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68"/>
                    <a:pt x="16" y="183"/>
                    <a:pt x="36" y="183"/>
                  </a:cubicBezTo>
                  <a:cubicBezTo>
                    <a:pt x="160" y="183"/>
                    <a:pt x="160" y="183"/>
                    <a:pt x="160" y="183"/>
                  </a:cubicBezTo>
                  <a:cubicBezTo>
                    <a:pt x="180" y="183"/>
                    <a:pt x="195" y="168"/>
                    <a:pt x="195" y="148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16"/>
                    <a:pt x="180" y="0"/>
                    <a:pt x="160" y="0"/>
                  </a:cubicBezTo>
                  <a:close/>
                  <a:moveTo>
                    <a:pt x="182" y="139"/>
                  </a:moveTo>
                  <a:cubicBezTo>
                    <a:pt x="182" y="153"/>
                    <a:pt x="169" y="164"/>
                    <a:pt x="154" y="164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64"/>
                    <a:pt x="13" y="153"/>
                    <a:pt x="13" y="13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2" y="69"/>
                    <a:pt x="182" y="69"/>
                    <a:pt x="182" y="69"/>
                  </a:cubicBezTo>
                  <a:lnTo>
                    <a:pt x="182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9075" y="8675688"/>
              <a:ext cx="71438" cy="87313"/>
            </a:xfrm>
            <a:custGeom>
              <a:avLst/>
              <a:gdLst>
                <a:gd name="T0" fmla="*/ 52 w 52"/>
                <a:gd name="T1" fmla="*/ 48 h 63"/>
                <a:gd name="T2" fmla="*/ 31 w 52"/>
                <a:gd name="T3" fmla="*/ 48 h 63"/>
                <a:gd name="T4" fmla="*/ 35 w 52"/>
                <a:gd name="T5" fmla="*/ 45 h 63"/>
                <a:gd name="T6" fmla="*/ 39 w 52"/>
                <a:gd name="T7" fmla="*/ 42 h 63"/>
                <a:gd name="T8" fmla="*/ 48 w 52"/>
                <a:gd name="T9" fmla="*/ 31 h 63"/>
                <a:gd name="T10" fmla="*/ 50 w 52"/>
                <a:gd name="T11" fmla="*/ 20 h 63"/>
                <a:gd name="T12" fmla="*/ 25 w 52"/>
                <a:gd name="T13" fmla="*/ 0 h 63"/>
                <a:gd name="T14" fmla="*/ 13 w 52"/>
                <a:gd name="T15" fmla="*/ 1 h 63"/>
                <a:gd name="T16" fmla="*/ 1 w 52"/>
                <a:gd name="T17" fmla="*/ 5 h 63"/>
                <a:gd name="T18" fmla="*/ 1 w 52"/>
                <a:gd name="T19" fmla="*/ 21 h 63"/>
                <a:gd name="T20" fmla="*/ 9 w 52"/>
                <a:gd name="T21" fmla="*/ 21 h 63"/>
                <a:gd name="T22" fmla="*/ 9 w 52"/>
                <a:gd name="T23" fmla="*/ 21 h 63"/>
                <a:gd name="T24" fmla="*/ 10 w 52"/>
                <a:gd name="T25" fmla="*/ 20 h 63"/>
                <a:gd name="T26" fmla="*/ 15 w 52"/>
                <a:gd name="T27" fmla="*/ 17 h 63"/>
                <a:gd name="T28" fmla="*/ 15 w 52"/>
                <a:gd name="T29" fmla="*/ 17 h 63"/>
                <a:gd name="T30" fmla="*/ 21 w 52"/>
                <a:gd name="T31" fmla="*/ 16 h 63"/>
                <a:gd name="T32" fmla="*/ 27 w 52"/>
                <a:gd name="T33" fmla="*/ 22 h 63"/>
                <a:gd name="T34" fmla="*/ 25 w 52"/>
                <a:gd name="T35" fmla="*/ 27 h 63"/>
                <a:gd name="T36" fmla="*/ 19 w 52"/>
                <a:gd name="T37" fmla="*/ 35 h 63"/>
                <a:gd name="T38" fmla="*/ 19 w 52"/>
                <a:gd name="T39" fmla="*/ 35 h 63"/>
                <a:gd name="T40" fmla="*/ 0 w 52"/>
                <a:gd name="T41" fmla="*/ 51 h 63"/>
                <a:gd name="T42" fmla="*/ 0 w 52"/>
                <a:gd name="T43" fmla="*/ 63 h 63"/>
                <a:gd name="T44" fmla="*/ 52 w 52"/>
                <a:gd name="T45" fmla="*/ 63 h 63"/>
                <a:gd name="T46" fmla="*/ 52 w 52"/>
                <a:gd name="T47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63">
                  <a:moveTo>
                    <a:pt x="52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6" y="34"/>
                    <a:pt x="48" y="31"/>
                  </a:cubicBezTo>
                  <a:cubicBezTo>
                    <a:pt x="49" y="27"/>
                    <a:pt x="50" y="23"/>
                    <a:pt x="50" y="20"/>
                  </a:cubicBezTo>
                  <a:cubicBezTo>
                    <a:pt x="50" y="7"/>
                    <a:pt x="42" y="0"/>
                    <a:pt x="25" y="0"/>
                  </a:cubicBezTo>
                  <a:cubicBezTo>
                    <a:pt x="21" y="0"/>
                    <a:pt x="16" y="0"/>
                    <a:pt x="13" y="1"/>
                  </a:cubicBezTo>
                  <a:cubicBezTo>
                    <a:pt x="8" y="2"/>
                    <a:pt x="5" y="3"/>
                    <a:pt x="1" y="5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3" y="18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7" y="16"/>
                    <a:pt x="19" y="16"/>
                    <a:pt x="21" y="16"/>
                  </a:cubicBezTo>
                  <a:cubicBezTo>
                    <a:pt x="25" y="16"/>
                    <a:pt x="27" y="18"/>
                    <a:pt x="27" y="22"/>
                  </a:cubicBezTo>
                  <a:cubicBezTo>
                    <a:pt x="27" y="24"/>
                    <a:pt x="26" y="26"/>
                    <a:pt x="25" y="27"/>
                  </a:cubicBezTo>
                  <a:cubicBezTo>
                    <a:pt x="24" y="30"/>
                    <a:pt x="22" y="32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5"/>
                    <a:pt x="0" y="5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52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0038" y="8675688"/>
              <a:ext cx="73025" cy="88900"/>
            </a:xfrm>
            <a:custGeom>
              <a:avLst/>
              <a:gdLst>
                <a:gd name="T0" fmla="*/ 45 w 53"/>
                <a:gd name="T1" fmla="*/ 57 h 63"/>
                <a:gd name="T2" fmla="*/ 53 w 53"/>
                <a:gd name="T3" fmla="*/ 40 h 63"/>
                <a:gd name="T4" fmla="*/ 44 w 53"/>
                <a:gd name="T5" fmla="*/ 24 h 63"/>
                <a:gd name="T6" fmla="*/ 27 w 53"/>
                <a:gd name="T7" fmla="*/ 20 h 63"/>
                <a:gd name="T8" fmla="*/ 25 w 53"/>
                <a:gd name="T9" fmla="*/ 20 h 63"/>
                <a:gd name="T10" fmla="*/ 25 w 53"/>
                <a:gd name="T11" fmla="*/ 16 h 63"/>
                <a:gd name="T12" fmla="*/ 51 w 53"/>
                <a:gd name="T13" fmla="*/ 16 h 63"/>
                <a:gd name="T14" fmla="*/ 51 w 53"/>
                <a:gd name="T15" fmla="*/ 0 h 63"/>
                <a:gd name="T16" fmla="*/ 3 w 53"/>
                <a:gd name="T17" fmla="*/ 0 h 63"/>
                <a:gd name="T18" fmla="*/ 3 w 53"/>
                <a:gd name="T19" fmla="*/ 37 h 63"/>
                <a:gd name="T20" fmla="*/ 9 w 53"/>
                <a:gd name="T21" fmla="*/ 37 h 63"/>
                <a:gd name="T22" fmla="*/ 20 w 53"/>
                <a:gd name="T23" fmla="*/ 35 h 63"/>
                <a:gd name="T24" fmla="*/ 25 w 53"/>
                <a:gd name="T25" fmla="*/ 36 h 63"/>
                <a:gd name="T26" fmla="*/ 28 w 53"/>
                <a:gd name="T27" fmla="*/ 37 h 63"/>
                <a:gd name="T28" fmla="*/ 30 w 53"/>
                <a:gd name="T29" fmla="*/ 41 h 63"/>
                <a:gd name="T30" fmla="*/ 28 w 53"/>
                <a:gd name="T31" fmla="*/ 46 h 63"/>
                <a:gd name="T32" fmla="*/ 27 w 53"/>
                <a:gd name="T33" fmla="*/ 46 h 63"/>
                <a:gd name="T34" fmla="*/ 26 w 53"/>
                <a:gd name="T35" fmla="*/ 47 h 63"/>
                <a:gd name="T36" fmla="*/ 21 w 53"/>
                <a:gd name="T37" fmla="*/ 47 h 63"/>
                <a:gd name="T38" fmla="*/ 14 w 53"/>
                <a:gd name="T39" fmla="*/ 46 h 63"/>
                <a:gd name="T40" fmla="*/ 10 w 53"/>
                <a:gd name="T41" fmla="*/ 44 h 63"/>
                <a:gd name="T42" fmla="*/ 9 w 53"/>
                <a:gd name="T43" fmla="*/ 43 h 63"/>
                <a:gd name="T44" fmla="*/ 7 w 53"/>
                <a:gd name="T45" fmla="*/ 43 h 63"/>
                <a:gd name="T46" fmla="*/ 0 w 53"/>
                <a:gd name="T47" fmla="*/ 43 h 63"/>
                <a:gd name="T48" fmla="*/ 0 w 53"/>
                <a:gd name="T49" fmla="*/ 59 h 63"/>
                <a:gd name="T50" fmla="*/ 24 w 53"/>
                <a:gd name="T51" fmla="*/ 63 h 63"/>
                <a:gd name="T52" fmla="*/ 45 w 53"/>
                <a:gd name="T53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3">
                  <a:moveTo>
                    <a:pt x="45" y="57"/>
                  </a:moveTo>
                  <a:cubicBezTo>
                    <a:pt x="50" y="53"/>
                    <a:pt x="53" y="47"/>
                    <a:pt x="53" y="40"/>
                  </a:cubicBezTo>
                  <a:cubicBezTo>
                    <a:pt x="53" y="33"/>
                    <a:pt x="49" y="27"/>
                    <a:pt x="44" y="24"/>
                  </a:cubicBezTo>
                  <a:cubicBezTo>
                    <a:pt x="39" y="22"/>
                    <a:pt x="34" y="20"/>
                    <a:pt x="27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2" y="36"/>
                    <a:pt x="16" y="35"/>
                    <a:pt x="20" y="35"/>
                  </a:cubicBezTo>
                  <a:cubicBezTo>
                    <a:pt x="21" y="35"/>
                    <a:pt x="23" y="36"/>
                    <a:pt x="25" y="36"/>
                  </a:cubicBezTo>
                  <a:cubicBezTo>
                    <a:pt x="26" y="36"/>
                    <a:pt x="27" y="36"/>
                    <a:pt x="28" y="37"/>
                  </a:cubicBezTo>
                  <a:cubicBezTo>
                    <a:pt x="29" y="38"/>
                    <a:pt x="30" y="39"/>
                    <a:pt x="30" y="41"/>
                  </a:cubicBezTo>
                  <a:cubicBezTo>
                    <a:pt x="30" y="43"/>
                    <a:pt x="29" y="45"/>
                    <a:pt x="28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19" y="47"/>
                    <a:pt x="16" y="47"/>
                    <a:pt x="14" y="46"/>
                  </a:cubicBezTo>
                  <a:cubicBezTo>
                    <a:pt x="12" y="45"/>
                    <a:pt x="11" y="45"/>
                    <a:pt x="10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3"/>
                    <a:pt x="8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5" y="61"/>
                    <a:pt x="14" y="63"/>
                    <a:pt x="24" y="63"/>
                  </a:cubicBezTo>
                  <a:cubicBezTo>
                    <a:pt x="34" y="63"/>
                    <a:pt x="41" y="61"/>
                    <a:pt x="4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7" name="Group 316出自【趣你的PPT】(微信:qunideppt)：最优质的PPT资源库出自【趣你的PPT】(微信:qunideppt)：最优质的PPT资源库"/>
          <p:cNvGrpSpPr/>
          <p:nvPr/>
        </p:nvGrpSpPr>
        <p:grpSpPr>
          <a:xfrm>
            <a:off x="745469" y="445960"/>
            <a:ext cx="10635290" cy="1835106"/>
            <a:chOff x="852709" y="5009914"/>
            <a:chExt cx="10635290" cy="1835106"/>
          </a:xfrm>
        </p:grpSpPr>
        <p:sp>
          <p:nvSpPr>
            <p:cNvPr id="3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C10001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9" name="出自【趣你的PPT】(微信:qunideppt)：最优质的PPT资源库"/>
            <p:cNvSpPr txBox="1"/>
            <p:nvPr/>
          </p:nvSpPr>
          <p:spPr>
            <a:xfrm>
              <a:off x="2104511" y="5216411"/>
              <a:ext cx="851107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可编辑商务图标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29482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58599" y="2834407"/>
            <a:ext cx="1330096" cy="1001712"/>
          </a:xfrm>
          <a:custGeom>
            <a:avLst/>
            <a:gdLst>
              <a:gd name="T0" fmla="*/ 198 w 201"/>
              <a:gd name="T1" fmla="*/ 75 h 151"/>
              <a:gd name="T2" fmla="*/ 107 w 201"/>
              <a:gd name="T3" fmla="*/ 2 h 151"/>
              <a:gd name="T4" fmla="*/ 95 w 201"/>
              <a:gd name="T5" fmla="*/ 2 h 151"/>
              <a:gd name="T6" fmla="*/ 67 w 201"/>
              <a:gd name="T7" fmla="*/ 24 h 151"/>
              <a:gd name="T8" fmla="*/ 67 w 201"/>
              <a:gd name="T9" fmla="*/ 18 h 151"/>
              <a:gd name="T10" fmla="*/ 69 w 201"/>
              <a:gd name="T11" fmla="*/ 18 h 151"/>
              <a:gd name="T12" fmla="*/ 69 w 201"/>
              <a:gd name="T13" fmla="*/ 9 h 151"/>
              <a:gd name="T14" fmla="*/ 43 w 201"/>
              <a:gd name="T15" fmla="*/ 9 h 151"/>
              <a:gd name="T16" fmla="*/ 43 w 201"/>
              <a:gd name="T17" fmla="*/ 18 h 151"/>
              <a:gd name="T18" fmla="*/ 45 w 201"/>
              <a:gd name="T19" fmla="*/ 18 h 151"/>
              <a:gd name="T20" fmla="*/ 45 w 201"/>
              <a:gd name="T21" fmla="*/ 42 h 151"/>
              <a:gd name="T22" fmla="*/ 4 w 201"/>
              <a:gd name="T23" fmla="*/ 75 h 151"/>
              <a:gd name="T24" fmla="*/ 4 w 201"/>
              <a:gd name="T25" fmla="*/ 84 h 151"/>
              <a:gd name="T26" fmla="*/ 10 w 201"/>
              <a:gd name="T27" fmla="*/ 86 h 151"/>
              <a:gd name="T28" fmla="*/ 15 w 201"/>
              <a:gd name="T29" fmla="*/ 84 h 151"/>
              <a:gd name="T30" fmla="*/ 33 w 201"/>
              <a:gd name="T31" fmla="*/ 70 h 151"/>
              <a:gd name="T32" fmla="*/ 33 w 201"/>
              <a:gd name="T33" fmla="*/ 71 h 151"/>
              <a:gd name="T34" fmla="*/ 33 w 201"/>
              <a:gd name="T35" fmla="*/ 74 h 151"/>
              <a:gd name="T36" fmla="*/ 33 w 201"/>
              <a:gd name="T37" fmla="*/ 151 h 151"/>
              <a:gd name="T38" fmla="*/ 77 w 201"/>
              <a:gd name="T39" fmla="*/ 151 h 151"/>
              <a:gd name="T40" fmla="*/ 81 w 201"/>
              <a:gd name="T41" fmla="*/ 151 h 151"/>
              <a:gd name="T42" fmla="*/ 121 w 201"/>
              <a:gd name="T43" fmla="*/ 151 h 151"/>
              <a:gd name="T44" fmla="*/ 133 w 201"/>
              <a:gd name="T45" fmla="*/ 151 h 151"/>
              <a:gd name="T46" fmla="*/ 169 w 201"/>
              <a:gd name="T47" fmla="*/ 151 h 151"/>
              <a:gd name="T48" fmla="*/ 169 w 201"/>
              <a:gd name="T49" fmla="*/ 74 h 151"/>
              <a:gd name="T50" fmla="*/ 169 w 201"/>
              <a:gd name="T51" fmla="*/ 71 h 151"/>
              <a:gd name="T52" fmla="*/ 169 w 201"/>
              <a:gd name="T53" fmla="*/ 70 h 151"/>
              <a:gd name="T54" fmla="*/ 186 w 201"/>
              <a:gd name="T55" fmla="*/ 84 h 151"/>
              <a:gd name="T56" fmla="*/ 198 w 201"/>
              <a:gd name="T57" fmla="*/ 84 h 151"/>
              <a:gd name="T58" fmla="*/ 198 w 201"/>
              <a:gd name="T59" fmla="*/ 75 h 151"/>
              <a:gd name="T60" fmla="*/ 81 w 201"/>
              <a:gd name="T61" fmla="*/ 147 h 151"/>
              <a:gd name="T62" fmla="*/ 81 w 201"/>
              <a:gd name="T63" fmla="*/ 102 h 151"/>
              <a:gd name="T64" fmla="*/ 86 w 201"/>
              <a:gd name="T65" fmla="*/ 97 h 151"/>
              <a:gd name="T66" fmla="*/ 116 w 201"/>
              <a:gd name="T67" fmla="*/ 97 h 151"/>
              <a:gd name="T68" fmla="*/ 121 w 201"/>
              <a:gd name="T69" fmla="*/ 102 h 151"/>
              <a:gd name="T70" fmla="*/ 121 w 201"/>
              <a:gd name="T71" fmla="*/ 147 h 151"/>
              <a:gd name="T72" fmla="*/ 81 w 201"/>
              <a:gd name="T73" fmla="*/ 14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1" h="151">
                <a:moveTo>
                  <a:pt x="198" y="75"/>
                </a:moveTo>
                <a:cubicBezTo>
                  <a:pt x="107" y="2"/>
                  <a:pt x="107" y="2"/>
                  <a:pt x="107" y="2"/>
                </a:cubicBezTo>
                <a:cubicBezTo>
                  <a:pt x="103" y="0"/>
                  <a:pt x="98" y="0"/>
                  <a:pt x="95" y="2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18"/>
                  <a:pt x="67" y="18"/>
                  <a:pt x="67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9"/>
                  <a:pt x="69" y="9"/>
                  <a:pt x="69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42"/>
                  <a:pt x="45" y="42"/>
                  <a:pt x="45" y="42"/>
                </a:cubicBezTo>
                <a:cubicBezTo>
                  <a:pt x="4" y="75"/>
                  <a:pt x="4" y="75"/>
                  <a:pt x="4" y="75"/>
                </a:cubicBezTo>
                <a:cubicBezTo>
                  <a:pt x="0" y="77"/>
                  <a:pt x="0" y="81"/>
                  <a:pt x="4" y="84"/>
                </a:cubicBezTo>
                <a:cubicBezTo>
                  <a:pt x="5" y="85"/>
                  <a:pt x="7" y="86"/>
                  <a:pt x="10" y="86"/>
                </a:cubicBezTo>
                <a:cubicBezTo>
                  <a:pt x="12" y="86"/>
                  <a:pt x="14" y="85"/>
                  <a:pt x="15" y="84"/>
                </a:cubicBezTo>
                <a:cubicBezTo>
                  <a:pt x="33" y="70"/>
                  <a:pt x="33" y="70"/>
                  <a:pt x="33" y="70"/>
                </a:cubicBezTo>
                <a:cubicBezTo>
                  <a:pt x="33" y="71"/>
                  <a:pt x="33" y="71"/>
                  <a:pt x="33" y="71"/>
                </a:cubicBezTo>
                <a:cubicBezTo>
                  <a:pt x="33" y="74"/>
                  <a:pt x="33" y="74"/>
                  <a:pt x="33" y="74"/>
                </a:cubicBezTo>
                <a:cubicBezTo>
                  <a:pt x="33" y="151"/>
                  <a:pt x="33" y="151"/>
                  <a:pt x="33" y="151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81" y="151"/>
                  <a:pt x="81" y="151"/>
                  <a:pt x="81" y="151"/>
                </a:cubicBezTo>
                <a:cubicBezTo>
                  <a:pt x="121" y="151"/>
                  <a:pt x="121" y="151"/>
                  <a:pt x="121" y="151"/>
                </a:cubicBezTo>
                <a:cubicBezTo>
                  <a:pt x="133" y="151"/>
                  <a:pt x="133" y="151"/>
                  <a:pt x="133" y="151"/>
                </a:cubicBezTo>
                <a:cubicBezTo>
                  <a:pt x="169" y="151"/>
                  <a:pt x="169" y="151"/>
                  <a:pt x="169" y="151"/>
                </a:cubicBezTo>
                <a:cubicBezTo>
                  <a:pt x="169" y="74"/>
                  <a:pt x="169" y="74"/>
                  <a:pt x="169" y="74"/>
                </a:cubicBezTo>
                <a:cubicBezTo>
                  <a:pt x="169" y="71"/>
                  <a:pt x="169" y="71"/>
                  <a:pt x="169" y="71"/>
                </a:cubicBezTo>
                <a:cubicBezTo>
                  <a:pt x="169" y="70"/>
                  <a:pt x="169" y="70"/>
                  <a:pt x="169" y="70"/>
                </a:cubicBezTo>
                <a:cubicBezTo>
                  <a:pt x="186" y="84"/>
                  <a:pt x="186" y="84"/>
                  <a:pt x="186" y="84"/>
                </a:cubicBezTo>
                <a:cubicBezTo>
                  <a:pt x="189" y="86"/>
                  <a:pt x="195" y="86"/>
                  <a:pt x="198" y="84"/>
                </a:cubicBezTo>
                <a:cubicBezTo>
                  <a:pt x="201" y="81"/>
                  <a:pt x="201" y="77"/>
                  <a:pt x="198" y="75"/>
                </a:cubicBezTo>
                <a:close/>
                <a:moveTo>
                  <a:pt x="81" y="147"/>
                </a:moveTo>
                <a:cubicBezTo>
                  <a:pt x="81" y="102"/>
                  <a:pt x="81" y="102"/>
                  <a:pt x="81" y="102"/>
                </a:cubicBezTo>
                <a:cubicBezTo>
                  <a:pt x="81" y="99"/>
                  <a:pt x="83" y="97"/>
                  <a:pt x="86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19" y="97"/>
                  <a:pt x="121" y="99"/>
                  <a:pt x="121" y="102"/>
                </a:cubicBezTo>
                <a:cubicBezTo>
                  <a:pt x="121" y="147"/>
                  <a:pt x="121" y="147"/>
                  <a:pt x="121" y="147"/>
                </a:cubicBezTo>
                <a:lnTo>
                  <a:pt x="81" y="147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47345" y="3076575"/>
            <a:ext cx="846138" cy="765175"/>
          </a:xfrm>
          <a:custGeom>
            <a:avLst/>
            <a:gdLst>
              <a:gd name="T0" fmla="*/ 211 w 223"/>
              <a:gd name="T1" fmla="*/ 90 h 201"/>
              <a:gd name="T2" fmla="*/ 211 w 223"/>
              <a:gd name="T3" fmla="*/ 90 h 201"/>
              <a:gd name="T4" fmla="*/ 114 w 223"/>
              <a:gd name="T5" fmla="*/ 19 h 201"/>
              <a:gd name="T6" fmla="*/ 85 w 223"/>
              <a:gd name="T7" fmla="*/ 23 h 201"/>
              <a:gd name="T8" fmla="*/ 52 w 223"/>
              <a:gd name="T9" fmla="*/ 3 h 201"/>
              <a:gd name="T10" fmla="*/ 42 w 223"/>
              <a:gd name="T11" fmla="*/ 8 h 201"/>
              <a:gd name="T12" fmla="*/ 42 w 223"/>
              <a:gd name="T13" fmla="*/ 47 h 201"/>
              <a:gd name="T14" fmla="*/ 20 w 223"/>
              <a:gd name="T15" fmla="*/ 81 h 201"/>
              <a:gd name="T16" fmla="*/ 11 w 223"/>
              <a:gd name="T17" fmla="*/ 81 h 201"/>
              <a:gd name="T18" fmla="*/ 0 w 223"/>
              <a:gd name="T19" fmla="*/ 92 h 201"/>
              <a:gd name="T20" fmla="*/ 0 w 223"/>
              <a:gd name="T21" fmla="*/ 112 h 201"/>
              <a:gd name="T22" fmla="*/ 11 w 223"/>
              <a:gd name="T23" fmla="*/ 123 h 201"/>
              <a:gd name="T24" fmla="*/ 20 w 223"/>
              <a:gd name="T25" fmla="*/ 123 h 201"/>
              <a:gd name="T26" fmla="*/ 66 w 223"/>
              <a:gd name="T27" fmla="*/ 174 h 201"/>
              <a:gd name="T28" fmla="*/ 66 w 223"/>
              <a:gd name="T29" fmla="*/ 175 h 201"/>
              <a:gd name="T30" fmla="*/ 66 w 223"/>
              <a:gd name="T31" fmla="*/ 190 h 201"/>
              <a:gd name="T32" fmla="*/ 77 w 223"/>
              <a:gd name="T33" fmla="*/ 201 h 201"/>
              <a:gd name="T34" fmla="*/ 90 w 223"/>
              <a:gd name="T35" fmla="*/ 201 h 201"/>
              <a:gd name="T36" fmla="*/ 101 w 223"/>
              <a:gd name="T37" fmla="*/ 190 h 201"/>
              <a:gd name="T38" fmla="*/ 101 w 223"/>
              <a:gd name="T39" fmla="*/ 183 h 201"/>
              <a:gd name="T40" fmla="*/ 114 w 223"/>
              <a:gd name="T41" fmla="*/ 184 h 201"/>
              <a:gd name="T42" fmla="*/ 125 w 223"/>
              <a:gd name="T43" fmla="*/ 184 h 201"/>
              <a:gd name="T44" fmla="*/ 125 w 223"/>
              <a:gd name="T45" fmla="*/ 190 h 201"/>
              <a:gd name="T46" fmla="*/ 136 w 223"/>
              <a:gd name="T47" fmla="*/ 201 h 201"/>
              <a:gd name="T48" fmla="*/ 148 w 223"/>
              <a:gd name="T49" fmla="*/ 201 h 201"/>
              <a:gd name="T50" fmla="*/ 159 w 223"/>
              <a:gd name="T51" fmla="*/ 190 h 201"/>
              <a:gd name="T52" fmla="*/ 159 w 223"/>
              <a:gd name="T53" fmla="*/ 175 h 201"/>
              <a:gd name="T54" fmla="*/ 159 w 223"/>
              <a:gd name="T55" fmla="*/ 175 h 201"/>
              <a:gd name="T56" fmla="*/ 211 w 223"/>
              <a:gd name="T57" fmla="*/ 114 h 201"/>
              <a:gd name="T58" fmla="*/ 211 w 223"/>
              <a:gd name="T59" fmla="*/ 114 h 201"/>
              <a:gd name="T60" fmla="*/ 223 w 223"/>
              <a:gd name="T61" fmla="*/ 102 h 201"/>
              <a:gd name="T62" fmla="*/ 211 w 223"/>
              <a:gd name="T63" fmla="*/ 90 h 201"/>
              <a:gd name="T64" fmla="*/ 53 w 223"/>
              <a:gd name="T65" fmla="*/ 90 h 201"/>
              <a:gd name="T66" fmla="*/ 41 w 223"/>
              <a:gd name="T67" fmla="*/ 78 h 201"/>
              <a:gd name="T68" fmla="*/ 53 w 223"/>
              <a:gd name="T69" fmla="*/ 66 h 201"/>
              <a:gd name="T70" fmla="*/ 65 w 223"/>
              <a:gd name="T71" fmla="*/ 78 h 201"/>
              <a:gd name="T72" fmla="*/ 53 w 223"/>
              <a:gd name="T73" fmla="*/ 90 h 201"/>
              <a:gd name="T74" fmla="*/ 161 w 223"/>
              <a:gd name="T75" fmla="*/ 61 h 201"/>
              <a:gd name="T76" fmla="*/ 155 w 223"/>
              <a:gd name="T77" fmla="*/ 63 h 201"/>
              <a:gd name="T78" fmla="*/ 150 w 223"/>
              <a:gd name="T79" fmla="*/ 61 h 201"/>
              <a:gd name="T80" fmla="*/ 104 w 223"/>
              <a:gd name="T81" fmla="*/ 52 h 201"/>
              <a:gd name="T82" fmla="*/ 94 w 223"/>
              <a:gd name="T83" fmla="*/ 47 h 201"/>
              <a:gd name="T84" fmla="*/ 99 w 223"/>
              <a:gd name="T85" fmla="*/ 38 h 201"/>
              <a:gd name="T86" fmla="*/ 161 w 223"/>
              <a:gd name="T87" fmla="*/ 50 h 201"/>
              <a:gd name="T88" fmla="*/ 161 w 223"/>
              <a:gd name="T89" fmla="*/ 6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3" h="201">
                <a:moveTo>
                  <a:pt x="211" y="90"/>
                </a:moveTo>
                <a:cubicBezTo>
                  <a:pt x="211" y="90"/>
                  <a:pt x="211" y="90"/>
                  <a:pt x="211" y="90"/>
                </a:cubicBezTo>
                <a:cubicBezTo>
                  <a:pt x="204" y="50"/>
                  <a:pt x="164" y="19"/>
                  <a:pt x="114" y="19"/>
                </a:cubicBezTo>
                <a:cubicBezTo>
                  <a:pt x="104" y="19"/>
                  <a:pt x="95" y="21"/>
                  <a:pt x="85" y="23"/>
                </a:cubicBezTo>
                <a:cubicBezTo>
                  <a:pt x="52" y="3"/>
                  <a:pt x="52" y="3"/>
                  <a:pt x="52" y="3"/>
                </a:cubicBezTo>
                <a:cubicBezTo>
                  <a:pt x="47" y="0"/>
                  <a:pt x="42" y="2"/>
                  <a:pt x="42" y="8"/>
                </a:cubicBezTo>
                <a:cubicBezTo>
                  <a:pt x="42" y="47"/>
                  <a:pt x="42" y="47"/>
                  <a:pt x="42" y="47"/>
                </a:cubicBezTo>
                <a:cubicBezTo>
                  <a:pt x="31" y="56"/>
                  <a:pt x="24" y="68"/>
                  <a:pt x="20" y="81"/>
                </a:cubicBezTo>
                <a:cubicBezTo>
                  <a:pt x="11" y="81"/>
                  <a:pt x="11" y="81"/>
                  <a:pt x="11" y="81"/>
                </a:cubicBezTo>
                <a:cubicBezTo>
                  <a:pt x="5" y="81"/>
                  <a:pt x="0" y="86"/>
                  <a:pt x="0" y="9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8"/>
                  <a:pt x="5" y="123"/>
                  <a:pt x="11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27" y="145"/>
                  <a:pt x="44" y="163"/>
                  <a:pt x="66" y="174"/>
                </a:cubicBezTo>
                <a:cubicBezTo>
                  <a:pt x="66" y="174"/>
                  <a:pt x="66" y="175"/>
                  <a:pt x="66" y="175"/>
                </a:cubicBezTo>
                <a:cubicBezTo>
                  <a:pt x="66" y="190"/>
                  <a:pt x="66" y="190"/>
                  <a:pt x="66" y="190"/>
                </a:cubicBezTo>
                <a:cubicBezTo>
                  <a:pt x="66" y="196"/>
                  <a:pt x="71" y="201"/>
                  <a:pt x="77" y="201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96" y="201"/>
                  <a:pt x="101" y="196"/>
                  <a:pt x="101" y="190"/>
                </a:cubicBezTo>
                <a:cubicBezTo>
                  <a:pt x="101" y="183"/>
                  <a:pt x="101" y="183"/>
                  <a:pt x="101" y="183"/>
                </a:cubicBezTo>
                <a:cubicBezTo>
                  <a:pt x="105" y="184"/>
                  <a:pt x="110" y="184"/>
                  <a:pt x="114" y="184"/>
                </a:cubicBezTo>
                <a:cubicBezTo>
                  <a:pt x="118" y="184"/>
                  <a:pt x="121" y="184"/>
                  <a:pt x="125" y="184"/>
                </a:cubicBezTo>
                <a:cubicBezTo>
                  <a:pt x="125" y="190"/>
                  <a:pt x="125" y="190"/>
                  <a:pt x="125" y="190"/>
                </a:cubicBezTo>
                <a:cubicBezTo>
                  <a:pt x="125" y="196"/>
                  <a:pt x="130" y="201"/>
                  <a:pt x="136" y="201"/>
                </a:cubicBezTo>
                <a:cubicBezTo>
                  <a:pt x="148" y="201"/>
                  <a:pt x="148" y="201"/>
                  <a:pt x="148" y="201"/>
                </a:cubicBezTo>
                <a:cubicBezTo>
                  <a:pt x="154" y="201"/>
                  <a:pt x="159" y="196"/>
                  <a:pt x="159" y="190"/>
                </a:cubicBezTo>
                <a:cubicBezTo>
                  <a:pt x="159" y="175"/>
                  <a:pt x="159" y="175"/>
                  <a:pt x="159" y="175"/>
                </a:cubicBezTo>
                <a:cubicBezTo>
                  <a:pt x="159" y="175"/>
                  <a:pt x="159" y="175"/>
                  <a:pt x="159" y="175"/>
                </a:cubicBezTo>
                <a:cubicBezTo>
                  <a:pt x="187" y="163"/>
                  <a:pt x="206" y="140"/>
                  <a:pt x="211" y="114"/>
                </a:cubicBezTo>
                <a:cubicBezTo>
                  <a:pt x="211" y="114"/>
                  <a:pt x="211" y="114"/>
                  <a:pt x="211" y="114"/>
                </a:cubicBezTo>
                <a:cubicBezTo>
                  <a:pt x="218" y="114"/>
                  <a:pt x="223" y="108"/>
                  <a:pt x="223" y="102"/>
                </a:cubicBezTo>
                <a:cubicBezTo>
                  <a:pt x="223" y="95"/>
                  <a:pt x="218" y="90"/>
                  <a:pt x="211" y="90"/>
                </a:cubicBezTo>
                <a:close/>
                <a:moveTo>
                  <a:pt x="53" y="90"/>
                </a:moveTo>
                <a:cubicBezTo>
                  <a:pt x="46" y="90"/>
                  <a:pt x="41" y="85"/>
                  <a:pt x="41" y="78"/>
                </a:cubicBezTo>
                <a:cubicBezTo>
                  <a:pt x="41" y="72"/>
                  <a:pt x="46" y="66"/>
                  <a:pt x="53" y="66"/>
                </a:cubicBezTo>
                <a:cubicBezTo>
                  <a:pt x="59" y="66"/>
                  <a:pt x="65" y="72"/>
                  <a:pt x="65" y="78"/>
                </a:cubicBezTo>
                <a:cubicBezTo>
                  <a:pt x="65" y="85"/>
                  <a:pt x="59" y="90"/>
                  <a:pt x="53" y="90"/>
                </a:cubicBezTo>
                <a:close/>
                <a:moveTo>
                  <a:pt x="161" y="61"/>
                </a:moveTo>
                <a:cubicBezTo>
                  <a:pt x="160" y="62"/>
                  <a:pt x="158" y="63"/>
                  <a:pt x="155" y="63"/>
                </a:cubicBezTo>
                <a:cubicBezTo>
                  <a:pt x="154" y="63"/>
                  <a:pt x="152" y="63"/>
                  <a:pt x="150" y="61"/>
                </a:cubicBezTo>
                <a:cubicBezTo>
                  <a:pt x="139" y="50"/>
                  <a:pt x="119" y="47"/>
                  <a:pt x="104" y="52"/>
                </a:cubicBezTo>
                <a:cubicBezTo>
                  <a:pt x="100" y="53"/>
                  <a:pt x="96" y="51"/>
                  <a:pt x="94" y="47"/>
                </a:cubicBezTo>
                <a:cubicBezTo>
                  <a:pt x="93" y="44"/>
                  <a:pt x="95" y="39"/>
                  <a:pt x="99" y="38"/>
                </a:cubicBezTo>
                <a:cubicBezTo>
                  <a:pt x="120" y="30"/>
                  <a:pt x="145" y="35"/>
                  <a:pt x="161" y="50"/>
                </a:cubicBezTo>
                <a:cubicBezTo>
                  <a:pt x="164" y="53"/>
                  <a:pt x="164" y="58"/>
                  <a:pt x="161" y="61"/>
                </a:cubicBezTo>
                <a:close/>
              </a:path>
            </a:pathLst>
          </a:custGeom>
          <a:solidFill>
            <a:srgbClr val="FF535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5285770" y="1547268"/>
            <a:ext cx="1551715" cy="4234484"/>
          </a:xfrm>
          <a:custGeom>
            <a:avLst/>
            <a:gdLst>
              <a:gd name="T0" fmla="*/ 492 w 604"/>
              <a:gd name="T1" fmla="*/ 1480 h 1648"/>
              <a:gd name="T2" fmla="*/ 356 w 604"/>
              <a:gd name="T3" fmla="*/ 1480 h 1648"/>
              <a:gd name="T4" fmla="*/ 356 w 604"/>
              <a:gd name="T5" fmla="*/ 1477 h 1648"/>
              <a:gd name="T6" fmla="*/ 356 w 604"/>
              <a:gd name="T7" fmla="*/ 119 h 1648"/>
              <a:gd name="T8" fmla="*/ 403 w 604"/>
              <a:gd name="T9" fmla="*/ 61 h 1648"/>
              <a:gd name="T10" fmla="*/ 343 w 604"/>
              <a:gd name="T11" fmla="*/ 0 h 1648"/>
              <a:gd name="T12" fmla="*/ 263 w 604"/>
              <a:gd name="T13" fmla="*/ 0 h 1648"/>
              <a:gd name="T14" fmla="*/ 203 w 604"/>
              <a:gd name="T15" fmla="*/ 61 h 1648"/>
              <a:gd name="T16" fmla="*/ 252 w 604"/>
              <a:gd name="T17" fmla="*/ 119 h 1648"/>
              <a:gd name="T18" fmla="*/ 252 w 604"/>
              <a:gd name="T19" fmla="*/ 1477 h 1648"/>
              <a:gd name="T20" fmla="*/ 249 w 604"/>
              <a:gd name="T21" fmla="*/ 1480 h 1648"/>
              <a:gd name="T22" fmla="*/ 112 w 604"/>
              <a:gd name="T23" fmla="*/ 1480 h 1648"/>
              <a:gd name="T24" fmla="*/ 112 w 604"/>
              <a:gd name="T25" fmla="*/ 1564 h 1648"/>
              <a:gd name="T26" fmla="*/ 0 w 604"/>
              <a:gd name="T27" fmla="*/ 1564 h 1648"/>
              <a:gd name="T28" fmla="*/ 0 w 604"/>
              <a:gd name="T29" fmla="*/ 1648 h 1648"/>
              <a:gd name="T30" fmla="*/ 604 w 604"/>
              <a:gd name="T31" fmla="*/ 1648 h 1648"/>
              <a:gd name="T32" fmla="*/ 604 w 604"/>
              <a:gd name="T33" fmla="*/ 1564 h 1648"/>
              <a:gd name="T34" fmla="*/ 492 w 604"/>
              <a:gd name="T35" fmla="*/ 1564 h 1648"/>
              <a:gd name="T36" fmla="*/ 492 w 604"/>
              <a:gd name="T37" fmla="*/ 148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04" h="1648">
                <a:moveTo>
                  <a:pt x="492" y="1480"/>
                </a:moveTo>
                <a:cubicBezTo>
                  <a:pt x="356" y="1480"/>
                  <a:pt x="356" y="1480"/>
                  <a:pt x="356" y="1480"/>
                </a:cubicBezTo>
                <a:cubicBezTo>
                  <a:pt x="357" y="1480"/>
                  <a:pt x="356" y="1478"/>
                  <a:pt x="356" y="1477"/>
                </a:cubicBezTo>
                <a:cubicBezTo>
                  <a:pt x="356" y="119"/>
                  <a:pt x="356" y="119"/>
                  <a:pt x="356" y="119"/>
                </a:cubicBezTo>
                <a:cubicBezTo>
                  <a:pt x="384" y="113"/>
                  <a:pt x="403" y="90"/>
                  <a:pt x="403" y="61"/>
                </a:cubicBezTo>
                <a:cubicBezTo>
                  <a:pt x="403" y="27"/>
                  <a:pt x="376" y="0"/>
                  <a:pt x="34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29" y="0"/>
                  <a:pt x="203" y="27"/>
                  <a:pt x="203" y="61"/>
                </a:cubicBezTo>
                <a:cubicBezTo>
                  <a:pt x="203" y="90"/>
                  <a:pt x="220" y="113"/>
                  <a:pt x="252" y="119"/>
                </a:cubicBezTo>
                <a:cubicBezTo>
                  <a:pt x="252" y="1477"/>
                  <a:pt x="252" y="1477"/>
                  <a:pt x="252" y="1477"/>
                </a:cubicBezTo>
                <a:cubicBezTo>
                  <a:pt x="252" y="1478"/>
                  <a:pt x="249" y="1480"/>
                  <a:pt x="249" y="1480"/>
                </a:cubicBezTo>
                <a:cubicBezTo>
                  <a:pt x="112" y="1480"/>
                  <a:pt x="112" y="1480"/>
                  <a:pt x="112" y="1480"/>
                </a:cubicBezTo>
                <a:cubicBezTo>
                  <a:pt x="112" y="1564"/>
                  <a:pt x="112" y="1564"/>
                  <a:pt x="112" y="1564"/>
                </a:cubicBezTo>
                <a:cubicBezTo>
                  <a:pt x="0" y="1564"/>
                  <a:pt x="0" y="1564"/>
                  <a:pt x="0" y="1564"/>
                </a:cubicBezTo>
                <a:cubicBezTo>
                  <a:pt x="0" y="1648"/>
                  <a:pt x="0" y="1648"/>
                  <a:pt x="0" y="1648"/>
                </a:cubicBezTo>
                <a:cubicBezTo>
                  <a:pt x="604" y="1648"/>
                  <a:pt x="604" y="1648"/>
                  <a:pt x="604" y="1648"/>
                </a:cubicBezTo>
                <a:cubicBezTo>
                  <a:pt x="604" y="1564"/>
                  <a:pt x="604" y="1564"/>
                  <a:pt x="604" y="1564"/>
                </a:cubicBezTo>
                <a:cubicBezTo>
                  <a:pt x="492" y="1564"/>
                  <a:pt x="492" y="1564"/>
                  <a:pt x="492" y="1564"/>
                </a:cubicBezTo>
                <a:lnTo>
                  <a:pt x="492" y="14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Group 63出自【趣你的PPT】(微信:qunideppt)：最优质的PPT资源库出自【趣你的PPT】(微信:qunideppt)：最优质的PPT资源库"/>
          <p:cNvGrpSpPr/>
          <p:nvPr/>
        </p:nvGrpSpPr>
        <p:grpSpPr>
          <a:xfrm>
            <a:off x="3458009" y="2323125"/>
            <a:ext cx="1916661" cy="1849801"/>
            <a:chOff x="3488449" y="3134048"/>
            <a:chExt cx="1916661" cy="1849801"/>
          </a:xfrm>
          <a:solidFill>
            <a:schemeClr val="bg1">
              <a:lumMod val="75000"/>
            </a:schemeClr>
          </a:solidFill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8449" y="4479611"/>
              <a:ext cx="1916661" cy="504238"/>
            </a:xfrm>
            <a:custGeom>
              <a:avLst/>
              <a:gdLst>
                <a:gd name="T0" fmla="*/ 746 w 746"/>
                <a:gd name="T1" fmla="*/ 0 h 196"/>
                <a:gd name="T2" fmla="*/ 0 w 746"/>
                <a:gd name="T3" fmla="*/ 0 h 196"/>
                <a:gd name="T4" fmla="*/ 197 w 746"/>
                <a:gd name="T5" fmla="*/ 124 h 196"/>
                <a:gd name="T6" fmla="*/ 101 w 746"/>
                <a:gd name="T7" fmla="*/ 124 h 196"/>
                <a:gd name="T8" fmla="*/ 67 w 746"/>
                <a:gd name="T9" fmla="*/ 155 h 196"/>
                <a:gd name="T10" fmla="*/ 67 w 746"/>
                <a:gd name="T11" fmla="*/ 160 h 196"/>
                <a:gd name="T12" fmla="*/ 101 w 746"/>
                <a:gd name="T13" fmla="*/ 196 h 196"/>
                <a:gd name="T14" fmla="*/ 633 w 746"/>
                <a:gd name="T15" fmla="*/ 196 h 196"/>
                <a:gd name="T16" fmla="*/ 667 w 746"/>
                <a:gd name="T17" fmla="*/ 160 h 196"/>
                <a:gd name="T18" fmla="*/ 667 w 746"/>
                <a:gd name="T19" fmla="*/ 155 h 196"/>
                <a:gd name="T20" fmla="*/ 633 w 746"/>
                <a:gd name="T21" fmla="*/ 124 h 196"/>
                <a:gd name="T22" fmla="*/ 549 w 746"/>
                <a:gd name="T23" fmla="*/ 124 h 196"/>
                <a:gd name="T24" fmla="*/ 746 w 746"/>
                <a:gd name="T2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6" h="196">
                  <a:moveTo>
                    <a:pt x="7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52"/>
                    <a:pt x="83" y="100"/>
                    <a:pt x="197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83" y="124"/>
                    <a:pt x="67" y="137"/>
                    <a:pt x="67" y="155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7" y="178"/>
                    <a:pt x="83" y="196"/>
                    <a:pt x="101" y="196"/>
                  </a:cubicBezTo>
                  <a:cubicBezTo>
                    <a:pt x="633" y="196"/>
                    <a:pt x="633" y="196"/>
                    <a:pt x="633" y="196"/>
                  </a:cubicBezTo>
                  <a:cubicBezTo>
                    <a:pt x="652" y="196"/>
                    <a:pt x="667" y="178"/>
                    <a:pt x="667" y="160"/>
                  </a:cubicBezTo>
                  <a:cubicBezTo>
                    <a:pt x="667" y="155"/>
                    <a:pt x="667" y="155"/>
                    <a:pt x="667" y="155"/>
                  </a:cubicBezTo>
                  <a:cubicBezTo>
                    <a:pt x="667" y="137"/>
                    <a:pt x="652" y="124"/>
                    <a:pt x="633" y="124"/>
                  </a:cubicBezTo>
                  <a:cubicBezTo>
                    <a:pt x="549" y="124"/>
                    <a:pt x="549" y="124"/>
                    <a:pt x="549" y="124"/>
                  </a:cubicBezTo>
                  <a:cubicBezTo>
                    <a:pt x="663" y="100"/>
                    <a:pt x="742" y="52"/>
                    <a:pt x="7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0922" y="3134048"/>
              <a:ext cx="1518285" cy="1387351"/>
            </a:xfrm>
            <a:custGeom>
              <a:avLst/>
              <a:gdLst>
                <a:gd name="T0" fmla="*/ 26 w 1090"/>
                <a:gd name="T1" fmla="*/ 996 h 996"/>
                <a:gd name="T2" fmla="*/ 0 w 1090"/>
                <a:gd name="T3" fmla="*/ 981 h 996"/>
                <a:gd name="T4" fmla="*/ 562 w 1090"/>
                <a:gd name="T5" fmla="*/ 0 h 996"/>
                <a:gd name="T6" fmla="*/ 1090 w 1090"/>
                <a:gd name="T7" fmla="*/ 981 h 996"/>
                <a:gd name="T8" fmla="*/ 1062 w 1090"/>
                <a:gd name="T9" fmla="*/ 996 h 996"/>
                <a:gd name="T10" fmla="*/ 562 w 1090"/>
                <a:gd name="T11" fmla="*/ 63 h 996"/>
                <a:gd name="T12" fmla="*/ 26 w 1090"/>
                <a:gd name="T13" fmla="*/ 996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996">
                  <a:moveTo>
                    <a:pt x="26" y="996"/>
                  </a:moveTo>
                  <a:lnTo>
                    <a:pt x="0" y="981"/>
                  </a:lnTo>
                  <a:lnTo>
                    <a:pt x="562" y="0"/>
                  </a:lnTo>
                  <a:lnTo>
                    <a:pt x="1090" y="981"/>
                  </a:lnTo>
                  <a:lnTo>
                    <a:pt x="1062" y="996"/>
                  </a:lnTo>
                  <a:lnTo>
                    <a:pt x="562" y="63"/>
                  </a:lnTo>
                  <a:lnTo>
                    <a:pt x="26" y="9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64出自【趣你的PPT】(微信:qunideppt)：最优质的PPT资源库出自【趣你的PPT】(微信:qunideppt)：最优质的PPT资源库"/>
          <p:cNvGrpSpPr/>
          <p:nvPr/>
        </p:nvGrpSpPr>
        <p:grpSpPr>
          <a:xfrm>
            <a:off x="6812084" y="2328697"/>
            <a:ext cx="1916661" cy="1844229"/>
            <a:chOff x="6786889" y="2604738"/>
            <a:chExt cx="1916661" cy="1844229"/>
          </a:xfrm>
          <a:solidFill>
            <a:schemeClr val="bg1">
              <a:lumMod val="75000"/>
            </a:schemeClr>
          </a:solidFill>
        </p:grpSpPr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86889" y="3955872"/>
              <a:ext cx="1916661" cy="493095"/>
            </a:xfrm>
            <a:custGeom>
              <a:avLst/>
              <a:gdLst>
                <a:gd name="T0" fmla="*/ 746 w 746"/>
                <a:gd name="T1" fmla="*/ 0 h 192"/>
                <a:gd name="T2" fmla="*/ 0 w 746"/>
                <a:gd name="T3" fmla="*/ 0 h 192"/>
                <a:gd name="T4" fmla="*/ 197 w 746"/>
                <a:gd name="T5" fmla="*/ 120 h 192"/>
                <a:gd name="T6" fmla="*/ 101 w 746"/>
                <a:gd name="T7" fmla="*/ 120 h 192"/>
                <a:gd name="T8" fmla="*/ 71 w 746"/>
                <a:gd name="T9" fmla="*/ 154 h 192"/>
                <a:gd name="T10" fmla="*/ 71 w 746"/>
                <a:gd name="T11" fmla="*/ 158 h 192"/>
                <a:gd name="T12" fmla="*/ 101 w 746"/>
                <a:gd name="T13" fmla="*/ 192 h 192"/>
                <a:gd name="T14" fmla="*/ 633 w 746"/>
                <a:gd name="T15" fmla="*/ 192 h 192"/>
                <a:gd name="T16" fmla="*/ 667 w 746"/>
                <a:gd name="T17" fmla="*/ 158 h 192"/>
                <a:gd name="T18" fmla="*/ 667 w 746"/>
                <a:gd name="T19" fmla="*/ 154 h 192"/>
                <a:gd name="T20" fmla="*/ 633 w 746"/>
                <a:gd name="T21" fmla="*/ 120 h 192"/>
                <a:gd name="T22" fmla="*/ 548 w 746"/>
                <a:gd name="T23" fmla="*/ 120 h 192"/>
                <a:gd name="T24" fmla="*/ 746 w 746"/>
                <a:gd name="T2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6" h="192">
                  <a:moveTo>
                    <a:pt x="7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52"/>
                    <a:pt x="83" y="96"/>
                    <a:pt x="197" y="120"/>
                  </a:cubicBezTo>
                  <a:cubicBezTo>
                    <a:pt x="101" y="120"/>
                    <a:pt x="101" y="120"/>
                    <a:pt x="101" y="120"/>
                  </a:cubicBezTo>
                  <a:cubicBezTo>
                    <a:pt x="83" y="120"/>
                    <a:pt x="71" y="135"/>
                    <a:pt x="71" y="154"/>
                  </a:cubicBezTo>
                  <a:cubicBezTo>
                    <a:pt x="71" y="158"/>
                    <a:pt x="71" y="158"/>
                    <a:pt x="71" y="158"/>
                  </a:cubicBezTo>
                  <a:cubicBezTo>
                    <a:pt x="71" y="176"/>
                    <a:pt x="83" y="192"/>
                    <a:pt x="101" y="192"/>
                  </a:cubicBezTo>
                  <a:cubicBezTo>
                    <a:pt x="633" y="192"/>
                    <a:pt x="633" y="192"/>
                    <a:pt x="633" y="192"/>
                  </a:cubicBezTo>
                  <a:cubicBezTo>
                    <a:pt x="652" y="192"/>
                    <a:pt x="667" y="176"/>
                    <a:pt x="667" y="158"/>
                  </a:cubicBezTo>
                  <a:cubicBezTo>
                    <a:pt x="667" y="154"/>
                    <a:pt x="667" y="154"/>
                    <a:pt x="667" y="154"/>
                  </a:cubicBezTo>
                  <a:cubicBezTo>
                    <a:pt x="667" y="135"/>
                    <a:pt x="652" y="120"/>
                    <a:pt x="633" y="120"/>
                  </a:cubicBezTo>
                  <a:cubicBezTo>
                    <a:pt x="548" y="120"/>
                    <a:pt x="548" y="120"/>
                    <a:pt x="548" y="120"/>
                  </a:cubicBezTo>
                  <a:cubicBezTo>
                    <a:pt x="663" y="96"/>
                    <a:pt x="742" y="52"/>
                    <a:pt x="7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6576" y="2604738"/>
              <a:ext cx="1521071" cy="1387351"/>
            </a:xfrm>
            <a:custGeom>
              <a:avLst/>
              <a:gdLst>
                <a:gd name="T0" fmla="*/ 28 w 1092"/>
                <a:gd name="T1" fmla="*/ 996 h 996"/>
                <a:gd name="T2" fmla="*/ 0 w 1092"/>
                <a:gd name="T3" fmla="*/ 981 h 996"/>
                <a:gd name="T4" fmla="*/ 565 w 1092"/>
                <a:gd name="T5" fmla="*/ 0 h 996"/>
                <a:gd name="T6" fmla="*/ 1092 w 1092"/>
                <a:gd name="T7" fmla="*/ 981 h 996"/>
                <a:gd name="T8" fmla="*/ 1064 w 1092"/>
                <a:gd name="T9" fmla="*/ 996 h 996"/>
                <a:gd name="T10" fmla="*/ 565 w 1092"/>
                <a:gd name="T11" fmla="*/ 63 h 996"/>
                <a:gd name="T12" fmla="*/ 28 w 1092"/>
                <a:gd name="T13" fmla="*/ 996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2" h="996">
                  <a:moveTo>
                    <a:pt x="28" y="996"/>
                  </a:moveTo>
                  <a:lnTo>
                    <a:pt x="0" y="981"/>
                  </a:lnTo>
                  <a:lnTo>
                    <a:pt x="565" y="0"/>
                  </a:lnTo>
                  <a:lnTo>
                    <a:pt x="1092" y="981"/>
                  </a:lnTo>
                  <a:lnTo>
                    <a:pt x="1064" y="996"/>
                  </a:lnTo>
                  <a:lnTo>
                    <a:pt x="565" y="63"/>
                  </a:lnTo>
                  <a:lnTo>
                    <a:pt x="28" y="9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 rot="536992">
            <a:off x="4319081" y="1928929"/>
            <a:ext cx="3577024" cy="799537"/>
          </a:xfrm>
          <a:custGeom>
            <a:avLst/>
            <a:gdLst>
              <a:gd name="T0" fmla="*/ 1339 w 1392"/>
              <a:gd name="T1" fmla="*/ 0 h 311"/>
              <a:gd name="T2" fmla="*/ 1288 w 1392"/>
              <a:gd name="T3" fmla="*/ 41 h 311"/>
              <a:gd name="T4" fmla="*/ 94 w 1392"/>
              <a:gd name="T5" fmla="*/ 228 h 311"/>
              <a:gd name="T6" fmla="*/ 52 w 1392"/>
              <a:gd name="T7" fmla="*/ 206 h 311"/>
              <a:gd name="T8" fmla="*/ 0 w 1392"/>
              <a:gd name="T9" fmla="*/ 259 h 311"/>
              <a:gd name="T10" fmla="*/ 52 w 1392"/>
              <a:gd name="T11" fmla="*/ 311 h 311"/>
              <a:gd name="T12" fmla="*/ 101 w 1392"/>
              <a:gd name="T13" fmla="*/ 276 h 311"/>
              <a:gd name="T14" fmla="*/ 1301 w 1392"/>
              <a:gd name="T15" fmla="*/ 89 h 311"/>
              <a:gd name="T16" fmla="*/ 1339 w 1392"/>
              <a:gd name="T17" fmla="*/ 105 h 311"/>
              <a:gd name="T18" fmla="*/ 1392 w 1392"/>
              <a:gd name="T19" fmla="*/ 53 h 311"/>
              <a:gd name="T20" fmla="*/ 1339 w 1392"/>
              <a:gd name="T21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2" h="311">
                <a:moveTo>
                  <a:pt x="1339" y="0"/>
                </a:moveTo>
                <a:cubicBezTo>
                  <a:pt x="1315" y="0"/>
                  <a:pt x="1294" y="18"/>
                  <a:pt x="1288" y="41"/>
                </a:cubicBezTo>
                <a:cubicBezTo>
                  <a:pt x="94" y="228"/>
                  <a:pt x="94" y="228"/>
                  <a:pt x="94" y="228"/>
                </a:cubicBezTo>
                <a:cubicBezTo>
                  <a:pt x="84" y="215"/>
                  <a:pt x="69" y="206"/>
                  <a:pt x="52" y="206"/>
                </a:cubicBezTo>
                <a:cubicBezTo>
                  <a:pt x="23" y="206"/>
                  <a:pt x="0" y="230"/>
                  <a:pt x="0" y="259"/>
                </a:cubicBezTo>
                <a:cubicBezTo>
                  <a:pt x="0" y="288"/>
                  <a:pt x="23" y="311"/>
                  <a:pt x="52" y="311"/>
                </a:cubicBezTo>
                <a:cubicBezTo>
                  <a:pt x="75" y="311"/>
                  <a:pt x="94" y="296"/>
                  <a:pt x="101" y="276"/>
                </a:cubicBezTo>
                <a:cubicBezTo>
                  <a:pt x="1301" y="89"/>
                  <a:pt x="1301" y="89"/>
                  <a:pt x="1301" y="89"/>
                </a:cubicBezTo>
                <a:cubicBezTo>
                  <a:pt x="1311" y="99"/>
                  <a:pt x="1324" y="105"/>
                  <a:pt x="1339" y="105"/>
                </a:cubicBezTo>
                <a:cubicBezTo>
                  <a:pt x="1368" y="105"/>
                  <a:pt x="1392" y="82"/>
                  <a:pt x="1392" y="53"/>
                </a:cubicBezTo>
                <a:cubicBezTo>
                  <a:pt x="1392" y="24"/>
                  <a:pt x="1368" y="0"/>
                  <a:pt x="133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964392" y="307657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9011985" y="301680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30%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095168" y="2169236"/>
            <a:ext cx="1952995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9033085" y="2166722"/>
            <a:ext cx="1952995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963802" y="2556282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090580" y="2556282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1632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cxnSp>
        <p:nvCxnSpPr>
          <p:cNvPr id="19" name="出自【趣你的PPT】(微信:qunideppt)：最优质的PPT资源库"/>
          <p:cNvCxnSpPr/>
          <p:nvPr/>
        </p:nvCxnSpPr>
        <p:spPr>
          <a:xfrm>
            <a:off x="757554" y="5181654"/>
            <a:ext cx="10625590" cy="0"/>
          </a:xfrm>
          <a:prstGeom prst="line">
            <a:avLst/>
          </a:prstGeom>
          <a:ln w="12700" cmpd="sng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出自【趣你的PPT】(微信:qunideppt)：最优质的PPT资源库"/>
          <p:cNvCxnSpPr/>
          <p:nvPr/>
        </p:nvCxnSpPr>
        <p:spPr>
          <a:xfrm>
            <a:off x="757554" y="2252709"/>
            <a:ext cx="10625590" cy="0"/>
          </a:xfrm>
          <a:prstGeom prst="line">
            <a:avLst/>
          </a:prstGeom>
          <a:ln w="12700" cmpd="sng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>
            <a:off x="809322" y="2585566"/>
            <a:ext cx="1010589" cy="1010589"/>
          </a:xfrm>
          <a:prstGeom prst="ellipse">
            <a:avLst/>
          </a:prstGeom>
          <a:solidFill>
            <a:srgbClr val="C100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2697292" y="2585566"/>
            <a:ext cx="1010589" cy="1010589"/>
          </a:xfrm>
          <a:prstGeom prst="ellipse">
            <a:avLst/>
          </a:prstGeom>
          <a:solidFill>
            <a:srgbClr val="FF53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4539740" y="2585566"/>
            <a:ext cx="1010589" cy="1010589"/>
          </a:xfrm>
          <a:prstGeom prst="ellipse">
            <a:avLst/>
          </a:prstGeom>
          <a:solidFill>
            <a:srgbClr val="C100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393091" y="2585566"/>
            <a:ext cx="1010589" cy="1010589"/>
          </a:xfrm>
          <a:prstGeom prst="ellipse">
            <a:avLst/>
          </a:prstGeom>
          <a:solidFill>
            <a:srgbClr val="FF53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8235539" y="2585566"/>
            <a:ext cx="1010589" cy="1010589"/>
          </a:xfrm>
          <a:prstGeom prst="ellipse">
            <a:avLst/>
          </a:prstGeom>
          <a:solidFill>
            <a:srgbClr val="C100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0088891" y="2585566"/>
            <a:ext cx="1010589" cy="1010589"/>
          </a:xfrm>
          <a:prstGeom prst="ellipse">
            <a:avLst/>
          </a:prstGeom>
          <a:solidFill>
            <a:srgbClr val="FF53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74" y="2853008"/>
            <a:ext cx="431521" cy="406707"/>
          </a:xfrm>
          <a:prstGeom prst="rect">
            <a:avLst/>
          </a:prstGeom>
        </p:spPr>
      </p:pic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12" y="2833385"/>
            <a:ext cx="396910" cy="475032"/>
          </a:xfrm>
          <a:prstGeom prst="rect">
            <a:avLst/>
          </a:prstGeom>
        </p:spPr>
      </p:pic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99" y="2886241"/>
            <a:ext cx="382140" cy="382140"/>
          </a:xfrm>
          <a:prstGeom prst="rect">
            <a:avLst/>
          </a:prstGeom>
        </p:spPr>
      </p:pic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58" y="2856920"/>
            <a:ext cx="431912" cy="431912"/>
          </a:xfrm>
          <a:prstGeom prst="rect">
            <a:avLst/>
          </a:prstGeom>
        </p:spPr>
      </p:pic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40" y="2849414"/>
            <a:ext cx="406707" cy="406707"/>
          </a:xfrm>
          <a:prstGeom prst="rect">
            <a:avLst/>
          </a:prstGeom>
        </p:spPr>
      </p:pic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02" y="2849231"/>
            <a:ext cx="350353" cy="458089"/>
          </a:xfrm>
          <a:prstGeom prst="rect">
            <a:avLst/>
          </a:prstGeom>
        </p:spPr>
      </p:pic>
      <p:sp>
        <p:nvSpPr>
          <p:cNvPr id="34" name="出自【趣你的PPT】(微信:qunideppt)：最优质的PPT资源库"/>
          <p:cNvSpPr txBox="1"/>
          <p:nvPr/>
        </p:nvSpPr>
        <p:spPr>
          <a:xfrm>
            <a:off x="938978" y="3831274"/>
            <a:ext cx="83954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835724" y="3831274"/>
            <a:ext cx="83954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621978" y="3831274"/>
            <a:ext cx="83954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518724" y="3831274"/>
            <a:ext cx="83954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254178" y="3831274"/>
            <a:ext cx="83954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0150924" y="3831274"/>
            <a:ext cx="83954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643119" y="4241776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515653" y="4241776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4388187" y="4241776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0005789" y="4241776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133255" y="4241776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260721" y="4241776"/>
            <a:ext cx="117679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2216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2353304" y="2497804"/>
            <a:ext cx="2089141" cy="1894574"/>
          </a:xfrm>
          <a:custGeom>
            <a:avLst/>
            <a:gdLst>
              <a:gd name="connsiteX0" fmla="*/ 2686668 w 2686668"/>
              <a:gd name="connsiteY0" fmla="*/ 0 h 2436452"/>
              <a:gd name="connsiteX1" fmla="*/ 2243717 w 2686668"/>
              <a:gd name="connsiteY1" fmla="*/ 2436452 h 2436452"/>
              <a:gd name="connsiteX2" fmla="*/ 0 w 2686668"/>
              <a:gd name="connsiteY2" fmla="*/ 2436452 h 2436452"/>
              <a:gd name="connsiteX3" fmla="*/ 442950 w 2686668"/>
              <a:gd name="connsiteY3" fmla="*/ 0 h 243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68" h="2436452">
                <a:moveTo>
                  <a:pt x="2686668" y="0"/>
                </a:moveTo>
                <a:lnTo>
                  <a:pt x="2243717" y="2436452"/>
                </a:lnTo>
                <a:lnTo>
                  <a:pt x="0" y="2436452"/>
                </a:lnTo>
                <a:lnTo>
                  <a:pt x="442950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932721" y="4115714"/>
            <a:ext cx="5905975" cy="102164"/>
          </a:xfrm>
          <a:custGeom>
            <a:avLst/>
            <a:gdLst>
              <a:gd name="connsiteX0" fmla="*/ 25051 w 5905975"/>
              <a:gd name="connsiteY0" fmla="*/ 0 h 102164"/>
              <a:gd name="connsiteX1" fmla="*/ 5905975 w 5905975"/>
              <a:gd name="connsiteY1" fmla="*/ 0 h 102164"/>
              <a:gd name="connsiteX2" fmla="*/ 5887402 w 5905975"/>
              <a:gd name="connsiteY2" fmla="*/ 102164 h 102164"/>
              <a:gd name="connsiteX3" fmla="*/ 0 w 5905975"/>
              <a:gd name="connsiteY3" fmla="*/ 102164 h 102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975" h="102164">
                <a:moveTo>
                  <a:pt x="25051" y="0"/>
                </a:moveTo>
                <a:lnTo>
                  <a:pt x="5905975" y="0"/>
                </a:lnTo>
                <a:lnTo>
                  <a:pt x="5887402" y="102164"/>
                </a:lnTo>
                <a:lnTo>
                  <a:pt x="0" y="102164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575678" y="2465623"/>
            <a:ext cx="5055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rgbClr val="C1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实施方法措施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flipV="1">
            <a:off x="3960252" y="4344072"/>
            <a:ext cx="3241490" cy="45719"/>
          </a:xfrm>
          <a:custGeom>
            <a:avLst/>
            <a:gdLst>
              <a:gd name="connsiteX0" fmla="*/ 0 w 3241490"/>
              <a:gd name="connsiteY0" fmla="*/ 45719 h 45719"/>
              <a:gd name="connsiteX1" fmla="*/ 3241490 w 3241490"/>
              <a:gd name="connsiteY1" fmla="*/ 45719 h 45719"/>
              <a:gd name="connsiteX2" fmla="*/ 3233178 w 3241490"/>
              <a:gd name="connsiteY2" fmla="*/ 0 h 45719"/>
              <a:gd name="connsiteX3" fmla="*/ 11211 w 3241490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1490" h="45719">
                <a:moveTo>
                  <a:pt x="0" y="45719"/>
                </a:moveTo>
                <a:lnTo>
                  <a:pt x="3241490" y="45719"/>
                </a:lnTo>
                <a:lnTo>
                  <a:pt x="3233178" y="0"/>
                </a:lnTo>
                <a:lnTo>
                  <a:pt x="11211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477766" y="2770925"/>
            <a:ext cx="1714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8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707443" y="3445091"/>
            <a:ext cx="467168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69432211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3797858" y="1674159"/>
            <a:ext cx="932433" cy="823595"/>
          </a:xfrm>
          <a:custGeom>
            <a:avLst/>
            <a:gdLst>
              <a:gd name="T0" fmla="*/ 10886 w 21600"/>
              <a:gd name="T1" fmla="*/ 341 h 21600"/>
              <a:gd name="T2" fmla="*/ 10886 w 21600"/>
              <a:gd name="T3" fmla="*/ 0 h 21600"/>
              <a:gd name="T4" fmla="*/ 10800 w 21600"/>
              <a:gd name="T5" fmla="*/ 171 h 21600"/>
              <a:gd name="T6" fmla="*/ 10714 w 21600"/>
              <a:gd name="T7" fmla="*/ 0 h 21600"/>
              <a:gd name="T8" fmla="*/ 10714 w 21600"/>
              <a:gd name="T9" fmla="*/ 341 h 21600"/>
              <a:gd name="T10" fmla="*/ 0 w 21600"/>
              <a:gd name="T11" fmla="*/ 21600 h 21600"/>
              <a:gd name="T12" fmla="*/ 21600 w 21600"/>
              <a:gd name="T13" fmla="*/ 21600 h 21600"/>
              <a:gd name="T14" fmla="*/ 10886 w 21600"/>
              <a:gd name="T15" fmla="*/ 341 h 21600"/>
              <a:gd name="T16" fmla="*/ 10886 w 21600"/>
              <a:gd name="T17" fmla="*/ 34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21600">
                <a:moveTo>
                  <a:pt x="10886" y="341"/>
                </a:moveTo>
                <a:lnTo>
                  <a:pt x="10886" y="0"/>
                </a:lnTo>
                <a:lnTo>
                  <a:pt x="10800" y="171"/>
                </a:lnTo>
                <a:lnTo>
                  <a:pt x="10714" y="0"/>
                </a:lnTo>
                <a:lnTo>
                  <a:pt x="10714" y="341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0886" y="341"/>
                  <a:pt x="10886" y="341"/>
                </a:cubicBezTo>
                <a:close/>
                <a:moveTo>
                  <a:pt x="10886" y="341"/>
                </a:moveTo>
              </a:path>
            </a:pathLst>
          </a:custGeom>
          <a:solidFill>
            <a:srgbClr val="C1000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316306" y="2514974"/>
            <a:ext cx="1896151" cy="835574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6167 w 21600"/>
              <a:gd name="T5" fmla="*/ 0 h 21600"/>
              <a:gd name="T6" fmla="*/ 5432 w 21600"/>
              <a:gd name="T7" fmla="*/ 0 h 21600"/>
              <a:gd name="T8" fmla="*/ 0 w 21600"/>
              <a:gd name="T9" fmla="*/ 21600 h 21600"/>
              <a:gd name="T10" fmla="*/ 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6167" y="0"/>
                </a:lnTo>
                <a:lnTo>
                  <a:pt x="5432" y="0"/>
                </a:lnTo>
                <a:cubicBezTo>
                  <a:pt x="5432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535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2839047" y="3367021"/>
            <a:ext cx="2851281" cy="831082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8007 w 21600"/>
              <a:gd name="T5" fmla="*/ 0 h 21600"/>
              <a:gd name="T6" fmla="*/ 3593 w 21600"/>
              <a:gd name="T7" fmla="*/ 0 h 21600"/>
              <a:gd name="T8" fmla="*/ 0 w 21600"/>
              <a:gd name="T9" fmla="*/ 21600 h 21600"/>
              <a:gd name="T10" fmla="*/ 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007" y="0"/>
                </a:lnTo>
                <a:lnTo>
                  <a:pt x="3593" y="0"/>
                </a:lnTo>
                <a:cubicBezTo>
                  <a:pt x="3593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C1000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357495" y="4219067"/>
            <a:ext cx="3820521" cy="836323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8901 w 21600"/>
              <a:gd name="T5" fmla="*/ 0 h 21600"/>
              <a:gd name="T6" fmla="*/ 2699 w 21600"/>
              <a:gd name="T7" fmla="*/ 0 h 21600"/>
              <a:gd name="T8" fmla="*/ 0 w 21600"/>
              <a:gd name="T9" fmla="*/ 21600 h 21600"/>
              <a:gd name="T10" fmla="*/ 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901" y="0"/>
                </a:lnTo>
                <a:lnTo>
                  <a:pt x="2699" y="0"/>
                </a:lnTo>
                <a:cubicBezTo>
                  <a:pt x="2699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535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1906001" y="5071862"/>
            <a:ext cx="4721054" cy="788405"/>
          </a:xfrm>
          <a:custGeom>
            <a:avLst/>
            <a:gdLst>
              <a:gd name="T0" fmla="*/ 0 w 21600"/>
              <a:gd name="T1" fmla="*/ 21600 h 21600"/>
              <a:gd name="T2" fmla="*/ 10783 w 21600"/>
              <a:gd name="T3" fmla="*/ 21600 h 21600"/>
              <a:gd name="T4" fmla="*/ 10817 w 21600"/>
              <a:gd name="T5" fmla="*/ 21600 h 21600"/>
              <a:gd name="T6" fmla="*/ 21600 w 21600"/>
              <a:gd name="T7" fmla="*/ 21600 h 21600"/>
              <a:gd name="T8" fmla="*/ 19540 w 21600"/>
              <a:gd name="T9" fmla="*/ 0 h 21600"/>
              <a:gd name="T10" fmla="*/ 2060 w 21600"/>
              <a:gd name="T11" fmla="*/ 0 h 21600"/>
              <a:gd name="T12" fmla="*/ 0 w 21600"/>
              <a:gd name="T13" fmla="*/ 21600 h 21600"/>
              <a:gd name="T14" fmla="*/ 0 w 21600"/>
              <a:gd name="T1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0783" y="21600"/>
                </a:lnTo>
                <a:lnTo>
                  <a:pt x="10817" y="21600"/>
                </a:lnTo>
                <a:lnTo>
                  <a:pt x="21600" y="21600"/>
                </a:lnTo>
                <a:lnTo>
                  <a:pt x="19540" y="0"/>
                </a:lnTo>
                <a:lnTo>
                  <a:pt x="2060" y="0"/>
                </a:lnTo>
                <a:cubicBezTo>
                  <a:pt x="206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C1000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Group 7出自【趣你的PPT】(微信:qunideppt)：最优质的PPT资源库出自【趣你的PPT】(微信:qunideppt)：最优质的PPT资源库"/>
          <p:cNvGrpSpPr/>
          <p:nvPr/>
        </p:nvGrpSpPr>
        <p:grpSpPr>
          <a:xfrm>
            <a:off x="647573" y="3456791"/>
            <a:ext cx="1473201" cy="2403476"/>
            <a:chOff x="711876" y="207651"/>
            <a:chExt cx="1473201" cy="2403476"/>
          </a:xfrm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7864" y="934726"/>
              <a:ext cx="241300" cy="258763"/>
            </a:xfrm>
            <a:custGeom>
              <a:avLst/>
              <a:gdLst>
                <a:gd name="T0" fmla="*/ 53 w 71"/>
                <a:gd name="T1" fmla="*/ 8 h 76"/>
                <a:gd name="T2" fmla="*/ 38 w 71"/>
                <a:gd name="T3" fmla="*/ 3 h 76"/>
                <a:gd name="T4" fmla="*/ 11 w 71"/>
                <a:gd name="T5" fmla="*/ 17 h 76"/>
                <a:gd name="T6" fmla="*/ 4 w 71"/>
                <a:gd name="T7" fmla="*/ 40 h 76"/>
                <a:gd name="T8" fmla="*/ 17 w 71"/>
                <a:gd name="T9" fmla="*/ 67 h 76"/>
                <a:gd name="T10" fmla="*/ 32 w 71"/>
                <a:gd name="T11" fmla="*/ 72 h 76"/>
                <a:gd name="T12" fmla="*/ 59 w 71"/>
                <a:gd name="T13" fmla="*/ 58 h 76"/>
                <a:gd name="T14" fmla="*/ 67 w 71"/>
                <a:gd name="T15" fmla="*/ 35 h 76"/>
                <a:gd name="T16" fmla="*/ 53 w 71"/>
                <a:gd name="T17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6">
                  <a:moveTo>
                    <a:pt x="53" y="8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27" y="0"/>
                    <a:pt x="15" y="6"/>
                    <a:pt x="11" y="1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52"/>
                    <a:pt x="6" y="64"/>
                    <a:pt x="17" y="67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44" y="76"/>
                    <a:pt x="56" y="70"/>
                    <a:pt x="59" y="58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71" y="24"/>
                    <a:pt x="65" y="12"/>
                    <a:pt x="53" y="8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2789" y="958539"/>
              <a:ext cx="176213" cy="190500"/>
            </a:xfrm>
            <a:custGeom>
              <a:avLst/>
              <a:gdLst>
                <a:gd name="T0" fmla="*/ 39 w 52"/>
                <a:gd name="T1" fmla="*/ 6 h 56"/>
                <a:gd name="T2" fmla="*/ 28 w 52"/>
                <a:gd name="T3" fmla="*/ 2 h 56"/>
                <a:gd name="T4" fmla="*/ 8 w 52"/>
                <a:gd name="T5" fmla="*/ 12 h 56"/>
                <a:gd name="T6" fmla="*/ 2 w 52"/>
                <a:gd name="T7" fmla="*/ 29 h 56"/>
                <a:gd name="T8" fmla="*/ 12 w 52"/>
                <a:gd name="T9" fmla="*/ 49 h 56"/>
                <a:gd name="T10" fmla="*/ 23 w 52"/>
                <a:gd name="T11" fmla="*/ 53 h 56"/>
                <a:gd name="T12" fmla="*/ 43 w 52"/>
                <a:gd name="T13" fmla="*/ 43 h 56"/>
                <a:gd name="T14" fmla="*/ 49 w 52"/>
                <a:gd name="T15" fmla="*/ 26 h 56"/>
                <a:gd name="T16" fmla="*/ 39 w 52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6">
                  <a:moveTo>
                    <a:pt x="39" y="6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0" y="0"/>
                    <a:pt x="11" y="4"/>
                    <a:pt x="8" y="12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38"/>
                    <a:pt x="4" y="47"/>
                    <a:pt x="12" y="49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32" y="56"/>
                    <a:pt x="41" y="51"/>
                    <a:pt x="43" y="43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18"/>
                    <a:pt x="47" y="9"/>
                    <a:pt x="39" y="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314" y="888689"/>
              <a:ext cx="227013" cy="249238"/>
            </a:xfrm>
            <a:custGeom>
              <a:avLst/>
              <a:gdLst>
                <a:gd name="T0" fmla="*/ 19 w 67"/>
                <a:gd name="T1" fmla="*/ 5 h 74"/>
                <a:gd name="T2" fmla="*/ 34 w 67"/>
                <a:gd name="T3" fmla="*/ 2 h 74"/>
                <a:gd name="T4" fmla="*/ 60 w 67"/>
                <a:gd name="T5" fmla="*/ 19 h 74"/>
                <a:gd name="T6" fmla="*/ 65 w 67"/>
                <a:gd name="T7" fmla="*/ 43 h 74"/>
                <a:gd name="T8" fmla="*/ 48 w 67"/>
                <a:gd name="T9" fmla="*/ 69 h 74"/>
                <a:gd name="T10" fmla="*/ 33 w 67"/>
                <a:gd name="T11" fmla="*/ 72 h 74"/>
                <a:gd name="T12" fmla="*/ 7 w 67"/>
                <a:gd name="T13" fmla="*/ 55 h 74"/>
                <a:gd name="T14" fmla="*/ 2 w 67"/>
                <a:gd name="T15" fmla="*/ 31 h 74"/>
                <a:gd name="T16" fmla="*/ 19 w 67"/>
                <a:gd name="T17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4">
                  <a:moveTo>
                    <a:pt x="19" y="5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46" y="0"/>
                    <a:pt x="58" y="8"/>
                    <a:pt x="60" y="19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7" y="55"/>
                    <a:pt x="59" y="66"/>
                    <a:pt x="48" y="69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21" y="74"/>
                    <a:pt x="9" y="66"/>
                    <a:pt x="7" y="55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19"/>
                    <a:pt x="8" y="8"/>
                    <a:pt x="19" y="5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476" y="912501"/>
              <a:ext cx="166688" cy="182563"/>
            </a:xfrm>
            <a:custGeom>
              <a:avLst/>
              <a:gdLst>
                <a:gd name="T0" fmla="*/ 14 w 49"/>
                <a:gd name="T1" fmla="*/ 4 h 54"/>
                <a:gd name="T2" fmla="*/ 25 w 49"/>
                <a:gd name="T3" fmla="*/ 1 h 54"/>
                <a:gd name="T4" fmla="*/ 44 w 49"/>
                <a:gd name="T5" fmla="*/ 14 h 54"/>
                <a:gd name="T6" fmla="*/ 48 w 49"/>
                <a:gd name="T7" fmla="*/ 31 h 54"/>
                <a:gd name="T8" fmla="*/ 35 w 49"/>
                <a:gd name="T9" fmla="*/ 50 h 54"/>
                <a:gd name="T10" fmla="*/ 24 w 49"/>
                <a:gd name="T11" fmla="*/ 52 h 54"/>
                <a:gd name="T12" fmla="*/ 5 w 49"/>
                <a:gd name="T13" fmla="*/ 40 h 54"/>
                <a:gd name="T14" fmla="*/ 2 w 49"/>
                <a:gd name="T15" fmla="*/ 22 h 54"/>
                <a:gd name="T16" fmla="*/ 14 w 49"/>
                <a:gd name="T17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4">
                  <a:moveTo>
                    <a:pt x="14" y="4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34" y="0"/>
                    <a:pt x="42" y="5"/>
                    <a:pt x="44" y="14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40"/>
                    <a:pt x="44" y="48"/>
                    <a:pt x="35" y="50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5" y="54"/>
                    <a:pt x="7" y="48"/>
                    <a:pt x="5" y="4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4"/>
                    <a:pt x="6" y="5"/>
                    <a:pt x="14" y="4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5739" y="1520514"/>
              <a:ext cx="363538" cy="514350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2089" y="1995176"/>
              <a:ext cx="350838" cy="138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83364" y="1358589"/>
              <a:ext cx="295275" cy="196850"/>
            </a:xfrm>
            <a:prstGeom prst="rect">
              <a:avLst/>
            </a:pr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0164" y="1442726"/>
              <a:ext cx="254000" cy="639763"/>
            </a:xfrm>
            <a:custGeom>
              <a:avLst/>
              <a:gdLst>
                <a:gd name="T0" fmla="*/ 72 w 75"/>
                <a:gd name="T1" fmla="*/ 3 h 189"/>
                <a:gd name="T2" fmla="*/ 63 w 75"/>
                <a:gd name="T3" fmla="*/ 189 h 189"/>
                <a:gd name="T4" fmla="*/ 0 w 75"/>
                <a:gd name="T5" fmla="*/ 175 h 189"/>
                <a:gd name="T6" fmla="*/ 40 w 75"/>
                <a:gd name="T7" fmla="*/ 10 h 189"/>
                <a:gd name="T8" fmla="*/ 72 w 75"/>
                <a:gd name="T9" fmla="*/ 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9">
                  <a:moveTo>
                    <a:pt x="72" y="3"/>
                  </a:moveTo>
                  <a:cubicBezTo>
                    <a:pt x="75" y="73"/>
                    <a:pt x="71" y="145"/>
                    <a:pt x="63" y="189"/>
                  </a:cubicBezTo>
                  <a:cubicBezTo>
                    <a:pt x="42" y="184"/>
                    <a:pt x="21" y="179"/>
                    <a:pt x="0" y="175"/>
                  </a:cubicBezTo>
                  <a:cubicBezTo>
                    <a:pt x="19" y="128"/>
                    <a:pt x="34" y="76"/>
                    <a:pt x="40" y="10"/>
                  </a:cubicBezTo>
                  <a:cubicBezTo>
                    <a:pt x="48" y="7"/>
                    <a:pt x="62" y="0"/>
                    <a:pt x="72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4664" y="1457014"/>
              <a:ext cx="254000" cy="625475"/>
            </a:xfrm>
            <a:custGeom>
              <a:avLst/>
              <a:gdLst>
                <a:gd name="T0" fmla="*/ 3 w 75"/>
                <a:gd name="T1" fmla="*/ 3 h 185"/>
                <a:gd name="T2" fmla="*/ 12 w 75"/>
                <a:gd name="T3" fmla="*/ 185 h 185"/>
                <a:gd name="T4" fmla="*/ 75 w 75"/>
                <a:gd name="T5" fmla="*/ 171 h 185"/>
                <a:gd name="T6" fmla="*/ 35 w 75"/>
                <a:gd name="T7" fmla="*/ 6 h 185"/>
                <a:gd name="T8" fmla="*/ 3 w 75"/>
                <a:gd name="T9" fmla="*/ 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5">
                  <a:moveTo>
                    <a:pt x="3" y="3"/>
                  </a:moveTo>
                  <a:cubicBezTo>
                    <a:pt x="0" y="73"/>
                    <a:pt x="3" y="141"/>
                    <a:pt x="12" y="185"/>
                  </a:cubicBezTo>
                  <a:cubicBezTo>
                    <a:pt x="33" y="180"/>
                    <a:pt x="54" y="175"/>
                    <a:pt x="75" y="171"/>
                  </a:cubicBezTo>
                  <a:cubicBezTo>
                    <a:pt x="56" y="124"/>
                    <a:pt x="41" y="72"/>
                    <a:pt x="35" y="6"/>
                  </a:cubicBezTo>
                  <a:cubicBezTo>
                    <a:pt x="24" y="5"/>
                    <a:pt x="14" y="0"/>
                    <a:pt x="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4326" y="1523689"/>
              <a:ext cx="136525" cy="406400"/>
            </a:xfrm>
            <a:custGeom>
              <a:avLst/>
              <a:gdLst>
                <a:gd name="T0" fmla="*/ 28 w 86"/>
                <a:gd name="T1" fmla="*/ 0 h 256"/>
                <a:gd name="T2" fmla="*/ 7 w 86"/>
                <a:gd name="T3" fmla="*/ 45 h 256"/>
                <a:gd name="T4" fmla="*/ 28 w 86"/>
                <a:gd name="T5" fmla="*/ 67 h 256"/>
                <a:gd name="T6" fmla="*/ 0 w 86"/>
                <a:gd name="T7" fmla="*/ 214 h 256"/>
                <a:gd name="T8" fmla="*/ 43 w 86"/>
                <a:gd name="T9" fmla="*/ 254 h 256"/>
                <a:gd name="T10" fmla="*/ 43 w 86"/>
                <a:gd name="T11" fmla="*/ 256 h 256"/>
                <a:gd name="T12" fmla="*/ 43 w 86"/>
                <a:gd name="T13" fmla="*/ 256 h 256"/>
                <a:gd name="T14" fmla="*/ 45 w 86"/>
                <a:gd name="T15" fmla="*/ 256 h 256"/>
                <a:gd name="T16" fmla="*/ 45 w 86"/>
                <a:gd name="T17" fmla="*/ 254 h 256"/>
                <a:gd name="T18" fmla="*/ 86 w 86"/>
                <a:gd name="T19" fmla="*/ 214 h 256"/>
                <a:gd name="T20" fmla="*/ 60 w 86"/>
                <a:gd name="T21" fmla="*/ 67 h 256"/>
                <a:gd name="T22" fmla="*/ 82 w 86"/>
                <a:gd name="T23" fmla="*/ 45 h 256"/>
                <a:gd name="T24" fmla="*/ 60 w 86"/>
                <a:gd name="T25" fmla="*/ 0 h 256"/>
                <a:gd name="T26" fmla="*/ 43 w 86"/>
                <a:gd name="T27" fmla="*/ 3 h 256"/>
                <a:gd name="T28" fmla="*/ 28 w 86"/>
                <a:gd name="T2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256">
                  <a:moveTo>
                    <a:pt x="28" y="0"/>
                  </a:moveTo>
                  <a:lnTo>
                    <a:pt x="7" y="45"/>
                  </a:lnTo>
                  <a:lnTo>
                    <a:pt x="28" y="67"/>
                  </a:lnTo>
                  <a:lnTo>
                    <a:pt x="0" y="214"/>
                  </a:lnTo>
                  <a:lnTo>
                    <a:pt x="43" y="254"/>
                  </a:lnTo>
                  <a:lnTo>
                    <a:pt x="43" y="256"/>
                  </a:lnTo>
                  <a:lnTo>
                    <a:pt x="43" y="256"/>
                  </a:lnTo>
                  <a:lnTo>
                    <a:pt x="45" y="256"/>
                  </a:lnTo>
                  <a:lnTo>
                    <a:pt x="45" y="254"/>
                  </a:lnTo>
                  <a:lnTo>
                    <a:pt x="86" y="214"/>
                  </a:lnTo>
                  <a:lnTo>
                    <a:pt x="60" y="67"/>
                  </a:lnTo>
                  <a:lnTo>
                    <a:pt x="82" y="45"/>
                  </a:lnTo>
                  <a:lnTo>
                    <a:pt x="60" y="0"/>
                  </a:lnTo>
                  <a:lnTo>
                    <a:pt x="43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9414" y="1395101"/>
              <a:ext cx="187325" cy="214313"/>
            </a:xfrm>
            <a:custGeom>
              <a:avLst/>
              <a:gdLst>
                <a:gd name="T0" fmla="*/ 46 w 55"/>
                <a:gd name="T1" fmla="*/ 0 h 63"/>
                <a:gd name="T2" fmla="*/ 0 w 55"/>
                <a:gd name="T3" fmla="*/ 39 h 63"/>
                <a:gd name="T4" fmla="*/ 17 w 55"/>
                <a:gd name="T5" fmla="*/ 62 h 63"/>
                <a:gd name="T6" fmla="*/ 55 w 55"/>
                <a:gd name="T7" fmla="*/ 9 h 63"/>
                <a:gd name="T8" fmla="*/ 46 w 55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3">
                  <a:moveTo>
                    <a:pt x="46" y="0"/>
                  </a:moveTo>
                  <a:cubicBezTo>
                    <a:pt x="31" y="12"/>
                    <a:pt x="18" y="33"/>
                    <a:pt x="0" y="39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50" y="63"/>
                    <a:pt x="49" y="41"/>
                    <a:pt x="55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739" y="1988826"/>
              <a:ext cx="125413" cy="107950"/>
            </a:xfrm>
            <a:custGeom>
              <a:avLst/>
              <a:gdLst>
                <a:gd name="T0" fmla="*/ 31 w 37"/>
                <a:gd name="T1" fmla="*/ 32 h 32"/>
                <a:gd name="T2" fmla="*/ 21 w 37"/>
                <a:gd name="T3" fmla="*/ 14 h 32"/>
                <a:gd name="T4" fmla="*/ 0 w 37"/>
                <a:gd name="T5" fmla="*/ 8 h 32"/>
                <a:gd name="T6" fmla="*/ 0 w 37"/>
                <a:gd name="T7" fmla="*/ 1 h 32"/>
                <a:gd name="T8" fmla="*/ 26 w 37"/>
                <a:gd name="T9" fmla="*/ 8 h 32"/>
                <a:gd name="T10" fmla="*/ 37 w 37"/>
                <a:gd name="T11" fmla="*/ 31 h 32"/>
                <a:gd name="T12" fmla="*/ 31 w 37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1" y="32"/>
                  </a:moveTo>
                  <a:cubicBezTo>
                    <a:pt x="30" y="25"/>
                    <a:pt x="27" y="18"/>
                    <a:pt x="21" y="14"/>
                  </a:cubicBezTo>
                  <a:cubicBezTo>
                    <a:pt x="16" y="10"/>
                    <a:pt x="9" y="7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1" y="0"/>
                    <a:pt x="19" y="3"/>
                    <a:pt x="26" y="8"/>
                  </a:cubicBezTo>
                  <a:cubicBezTo>
                    <a:pt x="33" y="14"/>
                    <a:pt x="37" y="23"/>
                    <a:pt x="37" y="31"/>
                  </a:cubicBezTo>
                  <a:lnTo>
                    <a:pt x="3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2839" y="1855476"/>
              <a:ext cx="166688" cy="234950"/>
            </a:xfrm>
            <a:custGeom>
              <a:avLst/>
              <a:gdLst>
                <a:gd name="T0" fmla="*/ 12 w 49"/>
                <a:gd name="T1" fmla="*/ 0 h 69"/>
                <a:gd name="T2" fmla="*/ 3 w 49"/>
                <a:gd name="T3" fmla="*/ 51 h 69"/>
                <a:gd name="T4" fmla="*/ 25 w 49"/>
                <a:gd name="T5" fmla="*/ 67 h 69"/>
                <a:gd name="T6" fmla="*/ 44 w 49"/>
                <a:gd name="T7" fmla="*/ 58 h 69"/>
                <a:gd name="T8" fmla="*/ 29 w 49"/>
                <a:gd name="T9" fmla="*/ 44 h 69"/>
                <a:gd name="T10" fmla="*/ 36 w 49"/>
                <a:gd name="T11" fmla="*/ 38 h 69"/>
                <a:gd name="T12" fmla="*/ 39 w 49"/>
                <a:gd name="T13" fmla="*/ 50 h 69"/>
                <a:gd name="T14" fmla="*/ 46 w 49"/>
                <a:gd name="T15" fmla="*/ 48 h 69"/>
                <a:gd name="T16" fmla="*/ 44 w 49"/>
                <a:gd name="T17" fmla="*/ 26 h 69"/>
                <a:gd name="T18" fmla="*/ 38 w 49"/>
                <a:gd name="T19" fmla="*/ 0 h 69"/>
                <a:gd name="T20" fmla="*/ 12 w 49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69">
                  <a:moveTo>
                    <a:pt x="12" y="0"/>
                  </a:moveTo>
                  <a:cubicBezTo>
                    <a:pt x="12" y="0"/>
                    <a:pt x="0" y="40"/>
                    <a:pt x="3" y="51"/>
                  </a:cubicBezTo>
                  <a:cubicBezTo>
                    <a:pt x="6" y="61"/>
                    <a:pt x="19" y="66"/>
                    <a:pt x="25" y="67"/>
                  </a:cubicBezTo>
                  <a:cubicBezTo>
                    <a:pt x="31" y="69"/>
                    <a:pt x="44" y="58"/>
                    <a:pt x="44" y="58"/>
                  </a:cubicBezTo>
                  <a:cubicBezTo>
                    <a:pt x="44" y="58"/>
                    <a:pt x="28" y="47"/>
                    <a:pt x="29" y="44"/>
                  </a:cubicBezTo>
                  <a:cubicBezTo>
                    <a:pt x="30" y="41"/>
                    <a:pt x="35" y="37"/>
                    <a:pt x="36" y="38"/>
                  </a:cubicBezTo>
                  <a:cubicBezTo>
                    <a:pt x="38" y="39"/>
                    <a:pt x="39" y="50"/>
                    <a:pt x="39" y="50"/>
                  </a:cubicBezTo>
                  <a:cubicBezTo>
                    <a:pt x="39" y="50"/>
                    <a:pt x="44" y="53"/>
                    <a:pt x="46" y="48"/>
                  </a:cubicBezTo>
                  <a:cubicBezTo>
                    <a:pt x="49" y="42"/>
                    <a:pt x="44" y="26"/>
                    <a:pt x="44" y="26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289" y="1947551"/>
              <a:ext cx="104775" cy="122238"/>
            </a:xfrm>
            <a:custGeom>
              <a:avLst/>
              <a:gdLst>
                <a:gd name="T0" fmla="*/ 24 w 31"/>
                <a:gd name="T1" fmla="*/ 36 h 36"/>
                <a:gd name="T2" fmla="*/ 31 w 31"/>
                <a:gd name="T3" fmla="*/ 31 h 36"/>
                <a:gd name="T4" fmla="*/ 16 w 31"/>
                <a:gd name="T5" fmla="*/ 17 h 36"/>
                <a:gd name="T6" fmla="*/ 23 w 31"/>
                <a:gd name="T7" fmla="*/ 11 h 36"/>
                <a:gd name="T8" fmla="*/ 9 w 31"/>
                <a:gd name="T9" fmla="*/ 0 h 36"/>
                <a:gd name="T10" fmla="*/ 2 w 31"/>
                <a:gd name="T11" fmla="*/ 20 h 36"/>
                <a:gd name="T12" fmla="*/ 24 w 3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24" y="36"/>
                  </a:moveTo>
                  <a:cubicBezTo>
                    <a:pt x="28" y="34"/>
                    <a:pt x="31" y="31"/>
                    <a:pt x="31" y="31"/>
                  </a:cubicBezTo>
                  <a:cubicBezTo>
                    <a:pt x="31" y="31"/>
                    <a:pt x="15" y="20"/>
                    <a:pt x="16" y="17"/>
                  </a:cubicBezTo>
                  <a:cubicBezTo>
                    <a:pt x="17" y="14"/>
                    <a:pt x="22" y="10"/>
                    <a:pt x="23" y="11"/>
                  </a:cubicBezTo>
                  <a:cubicBezTo>
                    <a:pt x="23" y="11"/>
                    <a:pt x="13" y="0"/>
                    <a:pt x="9" y="0"/>
                  </a:cubicBezTo>
                  <a:cubicBezTo>
                    <a:pt x="6" y="0"/>
                    <a:pt x="0" y="13"/>
                    <a:pt x="2" y="20"/>
                  </a:cubicBezTo>
                  <a:cubicBezTo>
                    <a:pt x="3" y="25"/>
                    <a:pt x="16" y="33"/>
                    <a:pt x="24" y="36"/>
                  </a:cubicBezTo>
                  <a:close/>
                </a:path>
              </a:pathLst>
            </a:custGeom>
            <a:solidFill>
              <a:srgbClr val="B99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651" y="1988826"/>
              <a:ext cx="92075" cy="134938"/>
            </a:xfrm>
            <a:custGeom>
              <a:avLst/>
              <a:gdLst>
                <a:gd name="T0" fmla="*/ 0 w 27"/>
                <a:gd name="T1" fmla="*/ 40 h 40"/>
                <a:gd name="T2" fmla="*/ 3 w 27"/>
                <a:gd name="T3" fmla="*/ 13 h 40"/>
                <a:gd name="T4" fmla="*/ 27 w 27"/>
                <a:gd name="T5" fmla="*/ 1 h 40"/>
                <a:gd name="T6" fmla="*/ 26 w 27"/>
                <a:gd name="T7" fmla="*/ 8 h 40"/>
                <a:gd name="T8" fmla="*/ 9 w 27"/>
                <a:gd name="T9" fmla="*/ 16 h 40"/>
                <a:gd name="T10" fmla="*/ 7 w 27"/>
                <a:gd name="T11" fmla="*/ 40 h 40"/>
                <a:gd name="T12" fmla="*/ 0 w 2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0">
                  <a:moveTo>
                    <a:pt x="0" y="40"/>
                  </a:moveTo>
                  <a:cubicBezTo>
                    <a:pt x="0" y="31"/>
                    <a:pt x="0" y="21"/>
                    <a:pt x="3" y="13"/>
                  </a:cubicBezTo>
                  <a:cubicBezTo>
                    <a:pt x="7" y="5"/>
                    <a:pt x="14" y="0"/>
                    <a:pt x="27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7" y="7"/>
                    <a:pt x="12" y="11"/>
                    <a:pt x="9" y="16"/>
                  </a:cubicBezTo>
                  <a:cubicBezTo>
                    <a:pt x="7" y="22"/>
                    <a:pt x="7" y="31"/>
                    <a:pt x="7" y="4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8751" y="2482539"/>
              <a:ext cx="193675" cy="128588"/>
            </a:xfrm>
            <a:custGeom>
              <a:avLst/>
              <a:gdLst>
                <a:gd name="T0" fmla="*/ 52 w 57"/>
                <a:gd name="T1" fmla="*/ 0 h 38"/>
                <a:gd name="T2" fmla="*/ 57 w 57"/>
                <a:gd name="T3" fmla="*/ 20 h 38"/>
                <a:gd name="T4" fmla="*/ 6 w 57"/>
                <a:gd name="T5" fmla="*/ 38 h 38"/>
                <a:gd name="T6" fmla="*/ 39 w 57"/>
                <a:gd name="T7" fmla="*/ 15 h 38"/>
                <a:gd name="T8" fmla="*/ 33 w 57"/>
                <a:gd name="T9" fmla="*/ 0 h 38"/>
                <a:gd name="T10" fmla="*/ 52 w 5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8">
                  <a:moveTo>
                    <a:pt x="52" y="0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0" y="30"/>
                    <a:pt x="24" y="37"/>
                    <a:pt x="6" y="38"/>
                  </a:cubicBezTo>
                  <a:cubicBezTo>
                    <a:pt x="0" y="29"/>
                    <a:pt x="23" y="19"/>
                    <a:pt x="39" y="15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3701" y="2461901"/>
              <a:ext cx="179388" cy="101600"/>
            </a:xfrm>
            <a:custGeom>
              <a:avLst/>
              <a:gdLst>
                <a:gd name="T0" fmla="*/ 21 w 53"/>
                <a:gd name="T1" fmla="*/ 3 h 30"/>
                <a:gd name="T2" fmla="*/ 19 w 53"/>
                <a:gd name="T3" fmla="*/ 12 h 30"/>
                <a:gd name="T4" fmla="*/ 53 w 53"/>
                <a:gd name="T5" fmla="*/ 30 h 30"/>
                <a:gd name="T6" fmla="*/ 0 w 53"/>
                <a:gd name="T7" fmla="*/ 27 h 30"/>
                <a:gd name="T8" fmla="*/ 0 w 53"/>
                <a:gd name="T9" fmla="*/ 9 h 30"/>
                <a:gd name="T10" fmla="*/ 13 w 53"/>
                <a:gd name="T11" fmla="*/ 0 h 30"/>
                <a:gd name="T12" fmla="*/ 21 w 53"/>
                <a:gd name="T1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0">
                  <a:moveTo>
                    <a:pt x="21" y="3"/>
                  </a:moveTo>
                  <a:cubicBezTo>
                    <a:pt x="21" y="3"/>
                    <a:pt x="18" y="11"/>
                    <a:pt x="19" y="12"/>
                  </a:cubicBezTo>
                  <a:cubicBezTo>
                    <a:pt x="22" y="14"/>
                    <a:pt x="52" y="18"/>
                    <a:pt x="53" y="3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2089" y="2112651"/>
              <a:ext cx="160338" cy="387350"/>
            </a:xfrm>
            <a:custGeom>
              <a:avLst/>
              <a:gdLst>
                <a:gd name="T0" fmla="*/ 0 w 47"/>
                <a:gd name="T1" fmla="*/ 4 h 114"/>
                <a:gd name="T2" fmla="*/ 21 w 47"/>
                <a:gd name="T3" fmla="*/ 114 h 114"/>
                <a:gd name="T4" fmla="*/ 47 w 47"/>
                <a:gd name="T5" fmla="*/ 114 h 114"/>
                <a:gd name="T6" fmla="*/ 42 w 47"/>
                <a:gd name="T7" fmla="*/ 0 h 114"/>
                <a:gd name="T8" fmla="*/ 0 w 47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4">
                  <a:moveTo>
                    <a:pt x="0" y="4"/>
                  </a:moveTo>
                  <a:cubicBezTo>
                    <a:pt x="7" y="39"/>
                    <a:pt x="7" y="81"/>
                    <a:pt x="21" y="114"/>
                  </a:cubicBezTo>
                  <a:cubicBezTo>
                    <a:pt x="30" y="114"/>
                    <a:pt x="38" y="114"/>
                    <a:pt x="47" y="114"/>
                  </a:cubicBezTo>
                  <a:cubicBezTo>
                    <a:pt x="35" y="72"/>
                    <a:pt x="38" y="36"/>
                    <a:pt x="42" y="0"/>
                  </a:cubicBezTo>
                  <a:cubicBezTo>
                    <a:pt x="28" y="1"/>
                    <a:pt x="14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8839" y="1131576"/>
              <a:ext cx="376238" cy="627063"/>
            </a:xfrm>
            <a:custGeom>
              <a:avLst/>
              <a:gdLst>
                <a:gd name="T0" fmla="*/ 4 w 111"/>
                <a:gd name="T1" fmla="*/ 124 h 185"/>
                <a:gd name="T2" fmla="*/ 31 w 111"/>
                <a:gd name="T3" fmla="*/ 100 h 185"/>
                <a:gd name="T4" fmla="*/ 47 w 111"/>
                <a:gd name="T5" fmla="*/ 0 h 185"/>
                <a:gd name="T6" fmla="*/ 82 w 111"/>
                <a:gd name="T7" fmla="*/ 21 h 185"/>
                <a:gd name="T8" fmla="*/ 60 w 111"/>
                <a:gd name="T9" fmla="*/ 86 h 185"/>
                <a:gd name="T10" fmla="*/ 96 w 111"/>
                <a:gd name="T11" fmla="*/ 82 h 185"/>
                <a:gd name="T12" fmla="*/ 101 w 111"/>
                <a:gd name="T13" fmla="*/ 103 h 185"/>
                <a:gd name="T14" fmla="*/ 109 w 111"/>
                <a:gd name="T15" fmla="*/ 113 h 185"/>
                <a:gd name="T16" fmla="*/ 101 w 111"/>
                <a:gd name="T17" fmla="*/ 128 h 185"/>
                <a:gd name="T18" fmla="*/ 101 w 111"/>
                <a:gd name="T19" fmla="*/ 154 h 185"/>
                <a:gd name="T20" fmla="*/ 94 w 111"/>
                <a:gd name="T21" fmla="*/ 180 h 185"/>
                <a:gd name="T22" fmla="*/ 69 w 111"/>
                <a:gd name="T23" fmla="*/ 182 h 185"/>
                <a:gd name="T24" fmla="*/ 15 w 111"/>
                <a:gd name="T25" fmla="*/ 167 h 185"/>
                <a:gd name="T26" fmla="*/ 4 w 111"/>
                <a:gd name="T27" fmla="*/ 12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85">
                  <a:moveTo>
                    <a:pt x="4" y="124"/>
                  </a:moveTo>
                  <a:cubicBezTo>
                    <a:pt x="0" y="122"/>
                    <a:pt x="32" y="116"/>
                    <a:pt x="31" y="100"/>
                  </a:cubicBezTo>
                  <a:cubicBezTo>
                    <a:pt x="27" y="55"/>
                    <a:pt x="51" y="39"/>
                    <a:pt x="47" y="0"/>
                  </a:cubicBezTo>
                  <a:cubicBezTo>
                    <a:pt x="47" y="0"/>
                    <a:pt x="77" y="1"/>
                    <a:pt x="82" y="21"/>
                  </a:cubicBezTo>
                  <a:cubicBezTo>
                    <a:pt x="87" y="41"/>
                    <a:pt x="56" y="61"/>
                    <a:pt x="60" y="86"/>
                  </a:cubicBezTo>
                  <a:cubicBezTo>
                    <a:pt x="60" y="86"/>
                    <a:pt x="83" y="80"/>
                    <a:pt x="96" y="82"/>
                  </a:cubicBezTo>
                  <a:cubicBezTo>
                    <a:pt x="109" y="85"/>
                    <a:pt x="107" y="102"/>
                    <a:pt x="101" y="103"/>
                  </a:cubicBezTo>
                  <a:cubicBezTo>
                    <a:pt x="101" y="105"/>
                    <a:pt x="109" y="102"/>
                    <a:pt x="109" y="113"/>
                  </a:cubicBezTo>
                  <a:cubicBezTo>
                    <a:pt x="110" y="124"/>
                    <a:pt x="101" y="128"/>
                    <a:pt x="101" y="128"/>
                  </a:cubicBezTo>
                  <a:cubicBezTo>
                    <a:pt x="111" y="137"/>
                    <a:pt x="111" y="150"/>
                    <a:pt x="101" y="154"/>
                  </a:cubicBezTo>
                  <a:cubicBezTo>
                    <a:pt x="101" y="154"/>
                    <a:pt x="101" y="175"/>
                    <a:pt x="94" y="180"/>
                  </a:cubicBezTo>
                  <a:cubicBezTo>
                    <a:pt x="87" y="185"/>
                    <a:pt x="69" y="182"/>
                    <a:pt x="69" y="182"/>
                  </a:cubicBezTo>
                  <a:cubicBezTo>
                    <a:pt x="52" y="178"/>
                    <a:pt x="33" y="170"/>
                    <a:pt x="15" y="167"/>
                  </a:cubicBezTo>
                  <a:cubicBezTo>
                    <a:pt x="1" y="155"/>
                    <a:pt x="9" y="137"/>
                    <a:pt x="4" y="124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0026" y="1395101"/>
              <a:ext cx="188913" cy="214313"/>
            </a:xfrm>
            <a:custGeom>
              <a:avLst/>
              <a:gdLst>
                <a:gd name="T0" fmla="*/ 10 w 56"/>
                <a:gd name="T1" fmla="*/ 0 h 63"/>
                <a:gd name="T2" fmla="*/ 56 w 56"/>
                <a:gd name="T3" fmla="*/ 39 h 63"/>
                <a:gd name="T4" fmla="*/ 38 w 56"/>
                <a:gd name="T5" fmla="*/ 62 h 63"/>
                <a:gd name="T6" fmla="*/ 0 w 56"/>
                <a:gd name="T7" fmla="*/ 9 h 63"/>
                <a:gd name="T8" fmla="*/ 10 w 56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3">
                  <a:moveTo>
                    <a:pt x="10" y="0"/>
                  </a:moveTo>
                  <a:cubicBezTo>
                    <a:pt x="25" y="12"/>
                    <a:pt x="38" y="33"/>
                    <a:pt x="56" y="39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5" y="63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0464" y="556901"/>
              <a:ext cx="984250" cy="930275"/>
            </a:xfrm>
            <a:custGeom>
              <a:avLst/>
              <a:gdLst>
                <a:gd name="T0" fmla="*/ 8 w 290"/>
                <a:gd name="T1" fmla="*/ 19 h 275"/>
                <a:gd name="T2" fmla="*/ 31 w 290"/>
                <a:gd name="T3" fmla="*/ 228 h 275"/>
                <a:gd name="T4" fmla="*/ 243 w 290"/>
                <a:gd name="T5" fmla="*/ 240 h 275"/>
                <a:gd name="T6" fmla="*/ 290 w 290"/>
                <a:gd name="T7" fmla="*/ 35 h 275"/>
                <a:gd name="T8" fmla="*/ 168 w 290"/>
                <a:gd name="T9" fmla="*/ 8 h 275"/>
                <a:gd name="T10" fmla="*/ 168 w 290"/>
                <a:gd name="T11" fmla="*/ 2 h 275"/>
                <a:gd name="T12" fmla="*/ 150 w 290"/>
                <a:gd name="T13" fmla="*/ 4 h 275"/>
                <a:gd name="T14" fmla="*/ 133 w 290"/>
                <a:gd name="T15" fmla="*/ 0 h 275"/>
                <a:gd name="T16" fmla="*/ 133 w 290"/>
                <a:gd name="T17" fmla="*/ 6 h 275"/>
                <a:gd name="T18" fmla="*/ 8 w 290"/>
                <a:gd name="T19" fmla="*/ 1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0" h="275">
                  <a:moveTo>
                    <a:pt x="8" y="19"/>
                  </a:moveTo>
                  <a:cubicBezTo>
                    <a:pt x="8" y="19"/>
                    <a:pt x="0" y="190"/>
                    <a:pt x="31" y="228"/>
                  </a:cubicBezTo>
                  <a:cubicBezTo>
                    <a:pt x="65" y="267"/>
                    <a:pt x="204" y="275"/>
                    <a:pt x="243" y="240"/>
                  </a:cubicBezTo>
                  <a:cubicBezTo>
                    <a:pt x="278" y="207"/>
                    <a:pt x="290" y="35"/>
                    <a:pt x="290" y="35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6"/>
                    <a:pt x="133" y="6"/>
                    <a:pt x="133" y="6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4914" y="509276"/>
              <a:ext cx="909638" cy="527050"/>
            </a:xfrm>
            <a:custGeom>
              <a:avLst/>
              <a:gdLst>
                <a:gd name="T0" fmla="*/ 0 w 268"/>
                <a:gd name="T1" fmla="*/ 140 h 156"/>
                <a:gd name="T2" fmla="*/ 82 w 268"/>
                <a:gd name="T3" fmla="*/ 56 h 156"/>
                <a:gd name="T4" fmla="*/ 193 w 268"/>
                <a:gd name="T5" fmla="*/ 63 h 156"/>
                <a:gd name="T6" fmla="*/ 265 w 268"/>
                <a:gd name="T7" fmla="*/ 156 h 156"/>
                <a:gd name="T8" fmla="*/ 267 w 268"/>
                <a:gd name="T9" fmla="*/ 39 h 156"/>
                <a:gd name="T10" fmla="*/ 267 w 268"/>
                <a:gd name="T11" fmla="*/ 18 h 156"/>
                <a:gd name="T12" fmla="*/ 236 w 268"/>
                <a:gd name="T13" fmla="*/ 12 h 156"/>
                <a:gd name="T14" fmla="*/ 139 w 268"/>
                <a:gd name="T15" fmla="*/ 34 h 156"/>
                <a:gd name="T16" fmla="*/ 45 w 268"/>
                <a:gd name="T17" fmla="*/ 0 h 156"/>
                <a:gd name="T18" fmla="*/ 14 w 268"/>
                <a:gd name="T19" fmla="*/ 3 h 156"/>
                <a:gd name="T20" fmla="*/ 12 w 268"/>
                <a:gd name="T21" fmla="*/ 24 h 156"/>
                <a:gd name="T22" fmla="*/ 0 w 268"/>
                <a:gd name="T23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8" h="156">
                  <a:moveTo>
                    <a:pt x="0" y="140"/>
                  </a:moveTo>
                  <a:cubicBezTo>
                    <a:pt x="10" y="95"/>
                    <a:pt x="28" y="21"/>
                    <a:pt x="82" y="56"/>
                  </a:cubicBezTo>
                  <a:cubicBezTo>
                    <a:pt x="100" y="68"/>
                    <a:pt x="176" y="72"/>
                    <a:pt x="193" y="63"/>
                  </a:cubicBezTo>
                  <a:cubicBezTo>
                    <a:pt x="247" y="35"/>
                    <a:pt x="260" y="110"/>
                    <a:pt x="265" y="156"/>
                  </a:cubicBezTo>
                  <a:cubicBezTo>
                    <a:pt x="265" y="156"/>
                    <a:pt x="268" y="49"/>
                    <a:pt x="267" y="39"/>
                  </a:cubicBezTo>
                  <a:cubicBezTo>
                    <a:pt x="265" y="29"/>
                    <a:pt x="267" y="18"/>
                    <a:pt x="267" y="18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14"/>
                    <a:pt x="12" y="24"/>
                  </a:cubicBezTo>
                  <a:cubicBezTo>
                    <a:pt x="9" y="34"/>
                    <a:pt x="0" y="140"/>
                    <a:pt x="0" y="140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189" y="207651"/>
              <a:ext cx="1141413" cy="828675"/>
            </a:xfrm>
            <a:custGeom>
              <a:avLst/>
              <a:gdLst>
                <a:gd name="T0" fmla="*/ 15 w 336"/>
                <a:gd name="T1" fmla="*/ 228 h 245"/>
                <a:gd name="T2" fmla="*/ 27 w 336"/>
                <a:gd name="T3" fmla="*/ 230 h 245"/>
                <a:gd name="T4" fmla="*/ 55 w 336"/>
                <a:gd name="T5" fmla="*/ 131 h 245"/>
                <a:gd name="T6" fmla="*/ 123 w 336"/>
                <a:gd name="T7" fmla="*/ 136 h 245"/>
                <a:gd name="T8" fmla="*/ 203 w 336"/>
                <a:gd name="T9" fmla="*/ 141 h 245"/>
                <a:gd name="T10" fmla="*/ 271 w 336"/>
                <a:gd name="T11" fmla="*/ 144 h 245"/>
                <a:gd name="T12" fmla="*/ 287 w 336"/>
                <a:gd name="T13" fmla="*/ 245 h 245"/>
                <a:gd name="T14" fmla="*/ 299 w 336"/>
                <a:gd name="T15" fmla="*/ 244 h 245"/>
                <a:gd name="T16" fmla="*/ 327 w 336"/>
                <a:gd name="T17" fmla="*/ 129 h 245"/>
                <a:gd name="T18" fmla="*/ 1 w 336"/>
                <a:gd name="T19" fmla="*/ 110 h 245"/>
                <a:gd name="T20" fmla="*/ 15 w 336"/>
                <a:gd name="T21" fmla="*/ 22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6" h="245">
                  <a:moveTo>
                    <a:pt x="15" y="228"/>
                  </a:moveTo>
                  <a:cubicBezTo>
                    <a:pt x="27" y="230"/>
                    <a:pt x="27" y="230"/>
                    <a:pt x="27" y="230"/>
                  </a:cubicBezTo>
                  <a:cubicBezTo>
                    <a:pt x="27" y="230"/>
                    <a:pt x="30" y="156"/>
                    <a:pt x="55" y="131"/>
                  </a:cubicBezTo>
                  <a:cubicBezTo>
                    <a:pt x="80" y="106"/>
                    <a:pt x="107" y="124"/>
                    <a:pt x="123" y="136"/>
                  </a:cubicBezTo>
                  <a:cubicBezTo>
                    <a:pt x="138" y="148"/>
                    <a:pt x="187" y="151"/>
                    <a:pt x="203" y="141"/>
                  </a:cubicBezTo>
                  <a:cubicBezTo>
                    <a:pt x="220" y="131"/>
                    <a:pt x="249" y="116"/>
                    <a:pt x="271" y="144"/>
                  </a:cubicBezTo>
                  <a:cubicBezTo>
                    <a:pt x="293" y="171"/>
                    <a:pt x="287" y="245"/>
                    <a:pt x="287" y="245"/>
                  </a:cubicBezTo>
                  <a:cubicBezTo>
                    <a:pt x="299" y="244"/>
                    <a:pt x="299" y="244"/>
                    <a:pt x="299" y="244"/>
                  </a:cubicBezTo>
                  <a:cubicBezTo>
                    <a:pt x="299" y="244"/>
                    <a:pt x="324" y="162"/>
                    <a:pt x="327" y="129"/>
                  </a:cubicBezTo>
                  <a:cubicBezTo>
                    <a:pt x="336" y="20"/>
                    <a:pt x="5" y="0"/>
                    <a:pt x="1" y="110"/>
                  </a:cubicBezTo>
                  <a:cubicBezTo>
                    <a:pt x="0" y="143"/>
                    <a:pt x="15" y="228"/>
                    <a:pt x="15" y="228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3839" y="1179201"/>
              <a:ext cx="349250" cy="179388"/>
            </a:xfrm>
            <a:custGeom>
              <a:avLst/>
              <a:gdLst>
                <a:gd name="T0" fmla="*/ 4 w 103"/>
                <a:gd name="T1" fmla="*/ 16 h 53"/>
                <a:gd name="T2" fmla="*/ 103 w 103"/>
                <a:gd name="T3" fmla="*/ 0 h 53"/>
                <a:gd name="T4" fmla="*/ 85 w 103"/>
                <a:gd name="T5" fmla="*/ 45 h 53"/>
                <a:gd name="T6" fmla="*/ 15 w 103"/>
                <a:gd name="T7" fmla="*/ 40 h 53"/>
                <a:gd name="T8" fmla="*/ 4 w 103"/>
                <a:gd name="T9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3">
                  <a:moveTo>
                    <a:pt x="4" y="16"/>
                  </a:moveTo>
                  <a:cubicBezTo>
                    <a:pt x="35" y="17"/>
                    <a:pt x="75" y="16"/>
                    <a:pt x="103" y="0"/>
                  </a:cubicBezTo>
                  <a:cubicBezTo>
                    <a:pt x="103" y="0"/>
                    <a:pt x="103" y="37"/>
                    <a:pt x="85" y="45"/>
                  </a:cubicBezTo>
                  <a:cubicBezTo>
                    <a:pt x="68" y="53"/>
                    <a:pt x="30" y="49"/>
                    <a:pt x="15" y="40"/>
                  </a:cubicBezTo>
                  <a:cubicBezTo>
                    <a:pt x="0" y="30"/>
                    <a:pt x="4" y="16"/>
                    <a:pt x="4" y="16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2264" y="1310964"/>
              <a:ext cx="134938" cy="38100"/>
            </a:xfrm>
            <a:custGeom>
              <a:avLst/>
              <a:gdLst>
                <a:gd name="T0" fmla="*/ 40 w 40"/>
                <a:gd name="T1" fmla="*/ 10 h 11"/>
                <a:gd name="T2" fmla="*/ 0 w 40"/>
                <a:gd name="T3" fmla="*/ 6 h 11"/>
                <a:gd name="T4" fmla="*/ 11 w 40"/>
                <a:gd name="T5" fmla="*/ 1 h 11"/>
                <a:gd name="T6" fmla="*/ 17 w 40"/>
                <a:gd name="T7" fmla="*/ 3 h 11"/>
                <a:gd name="T8" fmla="*/ 27 w 40"/>
                <a:gd name="T9" fmla="*/ 0 h 11"/>
                <a:gd name="T10" fmla="*/ 40 w 40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1">
                  <a:moveTo>
                    <a:pt x="40" y="10"/>
                  </a:moveTo>
                  <a:cubicBezTo>
                    <a:pt x="27" y="11"/>
                    <a:pt x="12" y="9"/>
                    <a:pt x="0" y="6"/>
                  </a:cubicBezTo>
                  <a:cubicBezTo>
                    <a:pt x="3" y="4"/>
                    <a:pt x="9" y="0"/>
                    <a:pt x="11" y="1"/>
                  </a:cubicBezTo>
                  <a:cubicBezTo>
                    <a:pt x="15" y="2"/>
                    <a:pt x="17" y="3"/>
                    <a:pt x="17" y="3"/>
                  </a:cubicBezTo>
                  <a:cubicBezTo>
                    <a:pt x="17" y="3"/>
                    <a:pt x="21" y="0"/>
                    <a:pt x="27" y="0"/>
                  </a:cubicBezTo>
                  <a:cubicBezTo>
                    <a:pt x="31" y="1"/>
                    <a:pt x="37" y="6"/>
                    <a:pt x="4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3364" y="1179201"/>
              <a:ext cx="339725" cy="98425"/>
            </a:xfrm>
            <a:custGeom>
              <a:avLst/>
              <a:gdLst>
                <a:gd name="T0" fmla="*/ 1 w 100"/>
                <a:gd name="T1" fmla="*/ 16 h 29"/>
                <a:gd name="T2" fmla="*/ 100 w 100"/>
                <a:gd name="T3" fmla="*/ 0 h 29"/>
                <a:gd name="T4" fmla="*/ 97 w 100"/>
                <a:gd name="T5" fmla="*/ 22 h 29"/>
                <a:gd name="T6" fmla="*/ 67 w 100"/>
                <a:gd name="T7" fmla="*/ 27 h 29"/>
                <a:gd name="T8" fmla="*/ 1 w 100"/>
                <a:gd name="T9" fmla="*/ 25 h 29"/>
                <a:gd name="T10" fmla="*/ 1 w 100"/>
                <a:gd name="T11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29">
                  <a:moveTo>
                    <a:pt x="1" y="16"/>
                  </a:moveTo>
                  <a:cubicBezTo>
                    <a:pt x="32" y="17"/>
                    <a:pt x="72" y="16"/>
                    <a:pt x="100" y="0"/>
                  </a:cubicBezTo>
                  <a:cubicBezTo>
                    <a:pt x="100" y="0"/>
                    <a:pt x="100" y="11"/>
                    <a:pt x="97" y="22"/>
                  </a:cubicBezTo>
                  <a:cubicBezTo>
                    <a:pt x="89" y="24"/>
                    <a:pt x="78" y="26"/>
                    <a:pt x="67" y="27"/>
                  </a:cubicBezTo>
                  <a:cubicBezTo>
                    <a:pt x="44" y="29"/>
                    <a:pt x="13" y="26"/>
                    <a:pt x="1" y="25"/>
                  </a:cubicBezTo>
                  <a:cubicBezTo>
                    <a:pt x="0" y="20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9414" y="377514"/>
              <a:ext cx="584200" cy="287338"/>
            </a:xfrm>
            <a:custGeom>
              <a:avLst/>
              <a:gdLst>
                <a:gd name="T0" fmla="*/ 0 w 172"/>
                <a:gd name="T1" fmla="*/ 1 h 85"/>
                <a:gd name="T2" fmla="*/ 149 w 172"/>
                <a:gd name="T3" fmla="*/ 85 h 85"/>
                <a:gd name="T4" fmla="*/ 99 w 172"/>
                <a:gd name="T5" fmla="*/ 36 h 85"/>
                <a:gd name="T6" fmla="*/ 0 w 172"/>
                <a:gd name="T7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85">
                  <a:moveTo>
                    <a:pt x="0" y="1"/>
                  </a:moveTo>
                  <a:cubicBezTo>
                    <a:pt x="19" y="0"/>
                    <a:pt x="172" y="20"/>
                    <a:pt x="149" y="85"/>
                  </a:cubicBezTo>
                  <a:cubicBezTo>
                    <a:pt x="149" y="85"/>
                    <a:pt x="135" y="54"/>
                    <a:pt x="99" y="36"/>
                  </a:cubicBezTo>
                  <a:cubicBezTo>
                    <a:pt x="63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4964" y="1077601"/>
              <a:ext cx="31750" cy="36513"/>
            </a:xfrm>
            <a:custGeom>
              <a:avLst/>
              <a:gdLst>
                <a:gd name="T0" fmla="*/ 5 w 9"/>
                <a:gd name="T1" fmla="*/ 0 h 11"/>
                <a:gd name="T2" fmla="*/ 9 w 9"/>
                <a:gd name="T3" fmla="*/ 6 h 11"/>
                <a:gd name="T4" fmla="*/ 4 w 9"/>
                <a:gd name="T5" fmla="*/ 11 h 11"/>
                <a:gd name="T6" fmla="*/ 0 w 9"/>
                <a:gd name="T7" fmla="*/ 5 h 11"/>
                <a:gd name="T8" fmla="*/ 5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7" y="0"/>
                    <a:pt x="9" y="2"/>
                    <a:pt x="9" y="6"/>
                  </a:cubicBezTo>
                  <a:cubicBezTo>
                    <a:pt x="8" y="9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0051" y="1080776"/>
              <a:ext cx="30163" cy="38100"/>
            </a:xfrm>
            <a:custGeom>
              <a:avLst/>
              <a:gdLst>
                <a:gd name="T0" fmla="*/ 5 w 9"/>
                <a:gd name="T1" fmla="*/ 0 h 11"/>
                <a:gd name="T2" fmla="*/ 9 w 9"/>
                <a:gd name="T3" fmla="*/ 6 h 11"/>
                <a:gd name="T4" fmla="*/ 4 w 9"/>
                <a:gd name="T5" fmla="*/ 11 h 11"/>
                <a:gd name="T6" fmla="*/ 0 w 9"/>
                <a:gd name="T7" fmla="*/ 5 h 11"/>
                <a:gd name="T8" fmla="*/ 5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7" y="0"/>
                    <a:pt x="9" y="3"/>
                    <a:pt x="9" y="6"/>
                  </a:cubicBezTo>
                  <a:cubicBezTo>
                    <a:pt x="9" y="9"/>
                    <a:pt x="7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7314" y="1944376"/>
              <a:ext cx="128588" cy="68263"/>
            </a:xfrm>
            <a:custGeom>
              <a:avLst/>
              <a:gdLst>
                <a:gd name="T0" fmla="*/ 11 w 81"/>
                <a:gd name="T1" fmla="*/ 8 h 43"/>
                <a:gd name="T2" fmla="*/ 0 w 81"/>
                <a:gd name="T3" fmla="*/ 32 h 43"/>
                <a:gd name="T4" fmla="*/ 81 w 81"/>
                <a:gd name="T5" fmla="*/ 43 h 43"/>
                <a:gd name="T6" fmla="*/ 77 w 81"/>
                <a:gd name="T7" fmla="*/ 0 h 43"/>
                <a:gd name="T8" fmla="*/ 11 w 81"/>
                <a:gd name="T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3">
                  <a:moveTo>
                    <a:pt x="11" y="8"/>
                  </a:moveTo>
                  <a:lnTo>
                    <a:pt x="0" y="32"/>
                  </a:lnTo>
                  <a:lnTo>
                    <a:pt x="81" y="43"/>
                  </a:lnTo>
                  <a:lnTo>
                    <a:pt x="77" y="0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5414" y="718826"/>
              <a:ext cx="179388" cy="77788"/>
            </a:xfrm>
            <a:custGeom>
              <a:avLst/>
              <a:gdLst>
                <a:gd name="T0" fmla="*/ 0 w 53"/>
                <a:gd name="T1" fmla="*/ 19 h 23"/>
                <a:gd name="T2" fmla="*/ 53 w 53"/>
                <a:gd name="T3" fmla="*/ 21 h 23"/>
                <a:gd name="T4" fmla="*/ 50 w 53"/>
                <a:gd name="T5" fmla="*/ 23 h 23"/>
                <a:gd name="T6" fmla="*/ 3 w 53"/>
                <a:gd name="T7" fmla="*/ 21 h 23"/>
                <a:gd name="T8" fmla="*/ 0 w 5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2" y="0"/>
                    <a:pt x="43" y="2"/>
                    <a:pt x="53" y="21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2" y="9"/>
                    <a:pt x="14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1489" y="739464"/>
              <a:ext cx="179388" cy="77788"/>
            </a:xfrm>
            <a:custGeom>
              <a:avLst/>
              <a:gdLst>
                <a:gd name="T0" fmla="*/ 0 w 53"/>
                <a:gd name="T1" fmla="*/ 19 h 23"/>
                <a:gd name="T2" fmla="*/ 53 w 53"/>
                <a:gd name="T3" fmla="*/ 21 h 23"/>
                <a:gd name="T4" fmla="*/ 50 w 53"/>
                <a:gd name="T5" fmla="*/ 23 h 23"/>
                <a:gd name="T6" fmla="*/ 3 w 53"/>
                <a:gd name="T7" fmla="*/ 21 h 23"/>
                <a:gd name="T8" fmla="*/ 0 w 5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2" y="0"/>
                    <a:pt x="44" y="2"/>
                    <a:pt x="53" y="21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3" y="9"/>
                    <a:pt x="14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9664" y="1496701"/>
              <a:ext cx="349250" cy="385763"/>
            </a:xfrm>
            <a:custGeom>
              <a:avLst/>
              <a:gdLst>
                <a:gd name="T0" fmla="*/ 95 w 103"/>
                <a:gd name="T1" fmla="*/ 0 h 114"/>
                <a:gd name="T2" fmla="*/ 7 w 103"/>
                <a:gd name="T3" fmla="*/ 114 h 114"/>
                <a:gd name="T4" fmla="*/ 48 w 103"/>
                <a:gd name="T5" fmla="*/ 113 h 114"/>
                <a:gd name="T6" fmla="*/ 92 w 103"/>
                <a:gd name="T7" fmla="*/ 36 h 114"/>
                <a:gd name="T8" fmla="*/ 95 w 103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4">
                  <a:moveTo>
                    <a:pt x="95" y="0"/>
                  </a:moveTo>
                  <a:cubicBezTo>
                    <a:pt x="41" y="6"/>
                    <a:pt x="0" y="57"/>
                    <a:pt x="7" y="114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46" y="82"/>
                    <a:pt x="66" y="44"/>
                    <a:pt x="92" y="36"/>
                  </a:cubicBezTo>
                  <a:cubicBezTo>
                    <a:pt x="103" y="24"/>
                    <a:pt x="100" y="1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876" y="2106301"/>
              <a:ext cx="396875" cy="342900"/>
            </a:xfrm>
            <a:custGeom>
              <a:avLst/>
              <a:gdLst>
                <a:gd name="T0" fmla="*/ 99 w 117"/>
                <a:gd name="T1" fmla="*/ 0 h 101"/>
                <a:gd name="T2" fmla="*/ 14 w 117"/>
                <a:gd name="T3" fmla="*/ 4 h 101"/>
                <a:gd name="T4" fmla="*/ 1 w 117"/>
                <a:gd name="T5" fmla="*/ 18 h 101"/>
                <a:gd name="T6" fmla="*/ 4 w 117"/>
                <a:gd name="T7" fmla="*/ 88 h 101"/>
                <a:gd name="T8" fmla="*/ 18 w 117"/>
                <a:gd name="T9" fmla="*/ 101 h 101"/>
                <a:gd name="T10" fmla="*/ 103 w 117"/>
                <a:gd name="T11" fmla="*/ 97 h 101"/>
                <a:gd name="T12" fmla="*/ 116 w 117"/>
                <a:gd name="T13" fmla="*/ 83 h 101"/>
                <a:gd name="T14" fmla="*/ 113 w 117"/>
                <a:gd name="T15" fmla="*/ 13 h 101"/>
                <a:gd name="T16" fmla="*/ 99 w 117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01">
                  <a:moveTo>
                    <a:pt x="99" y="0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6" y="4"/>
                    <a:pt x="0" y="11"/>
                    <a:pt x="1" y="1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95"/>
                    <a:pt x="11" y="101"/>
                    <a:pt x="18" y="101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11" y="97"/>
                    <a:pt x="117" y="90"/>
                    <a:pt x="116" y="8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6"/>
                    <a:pt x="107" y="0"/>
                    <a:pt x="9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189" y="2103126"/>
              <a:ext cx="55563" cy="30163"/>
            </a:xfrm>
            <a:custGeom>
              <a:avLst/>
              <a:gdLst>
                <a:gd name="T0" fmla="*/ 0 w 35"/>
                <a:gd name="T1" fmla="*/ 0 h 19"/>
                <a:gd name="T2" fmla="*/ 35 w 35"/>
                <a:gd name="T3" fmla="*/ 0 h 19"/>
                <a:gd name="T4" fmla="*/ 35 w 35"/>
                <a:gd name="T5" fmla="*/ 17 h 19"/>
                <a:gd name="T6" fmla="*/ 0 w 35"/>
                <a:gd name="T7" fmla="*/ 19 h 19"/>
                <a:gd name="T8" fmla="*/ 0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lnTo>
                    <a:pt x="35" y="0"/>
                  </a:lnTo>
                  <a:lnTo>
                    <a:pt x="35" y="17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051" y="2085664"/>
              <a:ext cx="55563" cy="34925"/>
            </a:xfrm>
            <a:custGeom>
              <a:avLst/>
              <a:gdLst>
                <a:gd name="T0" fmla="*/ 0 w 35"/>
                <a:gd name="T1" fmla="*/ 3 h 22"/>
                <a:gd name="T2" fmla="*/ 35 w 35"/>
                <a:gd name="T3" fmla="*/ 0 h 22"/>
                <a:gd name="T4" fmla="*/ 35 w 35"/>
                <a:gd name="T5" fmla="*/ 20 h 22"/>
                <a:gd name="T6" fmla="*/ 0 w 35"/>
                <a:gd name="T7" fmla="*/ 22 h 22"/>
                <a:gd name="T8" fmla="*/ 0 w 35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0" y="3"/>
                  </a:moveTo>
                  <a:lnTo>
                    <a:pt x="35" y="0"/>
                  </a:lnTo>
                  <a:lnTo>
                    <a:pt x="35" y="20"/>
                  </a:lnTo>
                  <a:lnTo>
                    <a:pt x="0" y="2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326" y="2174564"/>
              <a:ext cx="93663" cy="236538"/>
            </a:xfrm>
            <a:custGeom>
              <a:avLst/>
              <a:gdLst>
                <a:gd name="T0" fmla="*/ 1 w 28"/>
                <a:gd name="T1" fmla="*/ 0 h 70"/>
                <a:gd name="T2" fmla="*/ 3 w 28"/>
                <a:gd name="T3" fmla="*/ 65 h 70"/>
                <a:gd name="T4" fmla="*/ 28 w 28"/>
                <a:gd name="T5" fmla="*/ 67 h 70"/>
                <a:gd name="T6" fmla="*/ 13 w 28"/>
                <a:gd name="T7" fmla="*/ 50 h 70"/>
                <a:gd name="T8" fmla="*/ 1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" y="0"/>
                  </a:moveTo>
                  <a:cubicBezTo>
                    <a:pt x="1" y="0"/>
                    <a:pt x="0" y="61"/>
                    <a:pt x="3" y="65"/>
                  </a:cubicBezTo>
                  <a:cubicBezTo>
                    <a:pt x="7" y="70"/>
                    <a:pt x="28" y="67"/>
                    <a:pt x="28" y="67"/>
                  </a:cubicBezTo>
                  <a:cubicBezTo>
                    <a:pt x="28" y="67"/>
                    <a:pt x="16" y="60"/>
                    <a:pt x="13" y="50"/>
                  </a:cubicBezTo>
                  <a:cubicBezTo>
                    <a:pt x="9" y="4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2589" y="2112651"/>
              <a:ext cx="169863" cy="387350"/>
            </a:xfrm>
            <a:custGeom>
              <a:avLst/>
              <a:gdLst>
                <a:gd name="T0" fmla="*/ 47 w 50"/>
                <a:gd name="T1" fmla="*/ 4 h 114"/>
                <a:gd name="T2" fmla="*/ 27 w 50"/>
                <a:gd name="T3" fmla="*/ 114 h 114"/>
                <a:gd name="T4" fmla="*/ 0 w 50"/>
                <a:gd name="T5" fmla="*/ 114 h 114"/>
                <a:gd name="T6" fmla="*/ 5 w 50"/>
                <a:gd name="T7" fmla="*/ 0 h 114"/>
                <a:gd name="T8" fmla="*/ 47 w 50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14">
                  <a:moveTo>
                    <a:pt x="47" y="4"/>
                  </a:moveTo>
                  <a:cubicBezTo>
                    <a:pt x="48" y="44"/>
                    <a:pt x="50" y="87"/>
                    <a:pt x="27" y="114"/>
                  </a:cubicBezTo>
                  <a:cubicBezTo>
                    <a:pt x="18" y="114"/>
                    <a:pt x="9" y="114"/>
                    <a:pt x="0" y="114"/>
                  </a:cubicBezTo>
                  <a:cubicBezTo>
                    <a:pt x="21" y="78"/>
                    <a:pt x="16" y="41"/>
                    <a:pt x="5" y="0"/>
                  </a:cubicBezTo>
                  <a:cubicBezTo>
                    <a:pt x="19" y="1"/>
                    <a:pt x="33" y="3"/>
                    <a:pt x="47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8801" y="1122051"/>
              <a:ext cx="68263" cy="74613"/>
            </a:xfrm>
            <a:custGeom>
              <a:avLst/>
              <a:gdLst>
                <a:gd name="T0" fmla="*/ 20 w 20"/>
                <a:gd name="T1" fmla="*/ 21 h 22"/>
                <a:gd name="T2" fmla="*/ 0 w 20"/>
                <a:gd name="T3" fmla="*/ 2 h 22"/>
                <a:gd name="T4" fmla="*/ 0 w 20"/>
                <a:gd name="T5" fmla="*/ 5 h 22"/>
                <a:gd name="T6" fmla="*/ 16 w 20"/>
                <a:gd name="T7" fmla="*/ 22 h 22"/>
                <a:gd name="T8" fmla="*/ 20 w 20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20" y="21"/>
                  </a:moveTo>
                  <a:cubicBezTo>
                    <a:pt x="19" y="10"/>
                    <a:pt x="13" y="0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8"/>
                    <a:pt x="14" y="13"/>
                    <a:pt x="16" y="22"/>
                  </a:cubicBezTo>
                  <a:lnTo>
                    <a:pt x="20" y="21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8589" y="841064"/>
              <a:ext cx="509588" cy="209550"/>
            </a:xfrm>
            <a:custGeom>
              <a:avLst/>
              <a:gdLst>
                <a:gd name="T0" fmla="*/ 146 w 150"/>
                <a:gd name="T1" fmla="*/ 62 h 62"/>
                <a:gd name="T2" fmla="*/ 97 w 150"/>
                <a:gd name="T3" fmla="*/ 53 h 62"/>
                <a:gd name="T4" fmla="*/ 112 w 150"/>
                <a:gd name="T5" fmla="*/ 10 h 62"/>
                <a:gd name="T6" fmla="*/ 147 w 150"/>
                <a:gd name="T7" fmla="*/ 25 h 62"/>
                <a:gd name="T8" fmla="*/ 146 w 150"/>
                <a:gd name="T9" fmla="*/ 62 h 62"/>
                <a:gd name="T10" fmla="*/ 2 w 150"/>
                <a:gd name="T11" fmla="*/ 52 h 62"/>
                <a:gd name="T12" fmla="*/ 51 w 150"/>
                <a:gd name="T13" fmla="*/ 50 h 62"/>
                <a:gd name="T14" fmla="*/ 42 w 150"/>
                <a:gd name="T15" fmla="*/ 6 h 62"/>
                <a:gd name="T16" fmla="*/ 5 w 150"/>
                <a:gd name="T17" fmla="*/ 15 h 62"/>
                <a:gd name="T18" fmla="*/ 2 w 150"/>
                <a:gd name="T19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62">
                  <a:moveTo>
                    <a:pt x="146" y="62"/>
                  </a:moveTo>
                  <a:cubicBezTo>
                    <a:pt x="97" y="53"/>
                    <a:pt x="97" y="53"/>
                    <a:pt x="97" y="53"/>
                  </a:cubicBezTo>
                  <a:cubicBezTo>
                    <a:pt x="97" y="53"/>
                    <a:pt x="100" y="15"/>
                    <a:pt x="112" y="10"/>
                  </a:cubicBezTo>
                  <a:cubicBezTo>
                    <a:pt x="124" y="6"/>
                    <a:pt x="144" y="14"/>
                    <a:pt x="147" y="25"/>
                  </a:cubicBezTo>
                  <a:cubicBezTo>
                    <a:pt x="150" y="36"/>
                    <a:pt x="146" y="62"/>
                    <a:pt x="146" y="62"/>
                  </a:cubicBezTo>
                  <a:close/>
                  <a:moveTo>
                    <a:pt x="2" y="52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3" y="11"/>
                    <a:pt x="42" y="6"/>
                  </a:cubicBezTo>
                  <a:cubicBezTo>
                    <a:pt x="31" y="0"/>
                    <a:pt x="10" y="5"/>
                    <a:pt x="5" y="15"/>
                  </a:cubicBezTo>
                  <a:cubicBezTo>
                    <a:pt x="0" y="26"/>
                    <a:pt x="2" y="52"/>
                    <a:pt x="2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5101" y="895039"/>
              <a:ext cx="438150" cy="146050"/>
            </a:xfrm>
            <a:custGeom>
              <a:avLst/>
              <a:gdLst>
                <a:gd name="T0" fmla="*/ 122 w 129"/>
                <a:gd name="T1" fmla="*/ 43 h 43"/>
                <a:gd name="T2" fmla="*/ 100 w 129"/>
                <a:gd name="T3" fmla="*/ 40 h 43"/>
                <a:gd name="T4" fmla="*/ 97 w 129"/>
                <a:gd name="T5" fmla="*/ 26 h 43"/>
                <a:gd name="T6" fmla="*/ 114 w 129"/>
                <a:gd name="T7" fmla="*/ 7 h 43"/>
                <a:gd name="T8" fmla="*/ 128 w 129"/>
                <a:gd name="T9" fmla="*/ 28 h 43"/>
                <a:gd name="T10" fmla="*/ 122 w 129"/>
                <a:gd name="T11" fmla="*/ 43 h 43"/>
                <a:gd name="T12" fmla="*/ 17 w 129"/>
                <a:gd name="T13" fmla="*/ 0 h 43"/>
                <a:gd name="T14" fmla="*/ 31 w 129"/>
                <a:gd name="T15" fmla="*/ 22 h 43"/>
                <a:gd name="T16" fmla="*/ 27 w 129"/>
                <a:gd name="T17" fmla="*/ 35 h 43"/>
                <a:gd name="T18" fmla="*/ 4 w 129"/>
                <a:gd name="T19" fmla="*/ 36 h 43"/>
                <a:gd name="T20" fmla="*/ 0 w 129"/>
                <a:gd name="T21" fmla="*/ 20 h 43"/>
                <a:gd name="T22" fmla="*/ 17 w 129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43">
                  <a:moveTo>
                    <a:pt x="122" y="43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98" y="36"/>
                    <a:pt x="97" y="31"/>
                    <a:pt x="97" y="26"/>
                  </a:cubicBezTo>
                  <a:cubicBezTo>
                    <a:pt x="98" y="15"/>
                    <a:pt x="105" y="6"/>
                    <a:pt x="114" y="7"/>
                  </a:cubicBezTo>
                  <a:cubicBezTo>
                    <a:pt x="123" y="7"/>
                    <a:pt x="129" y="17"/>
                    <a:pt x="128" y="28"/>
                  </a:cubicBezTo>
                  <a:cubicBezTo>
                    <a:pt x="128" y="34"/>
                    <a:pt x="126" y="40"/>
                    <a:pt x="122" y="43"/>
                  </a:cubicBezTo>
                  <a:close/>
                  <a:moveTo>
                    <a:pt x="17" y="0"/>
                  </a:moveTo>
                  <a:cubicBezTo>
                    <a:pt x="26" y="1"/>
                    <a:pt x="32" y="10"/>
                    <a:pt x="31" y="22"/>
                  </a:cubicBezTo>
                  <a:cubicBezTo>
                    <a:pt x="31" y="27"/>
                    <a:pt x="29" y="31"/>
                    <a:pt x="27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" y="32"/>
                    <a:pt x="0" y="26"/>
                    <a:pt x="0" y="20"/>
                  </a:cubicBezTo>
                  <a:cubicBezTo>
                    <a:pt x="1" y="8"/>
                    <a:pt x="8" y="0"/>
                    <a:pt x="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9226" y="922026"/>
              <a:ext cx="60325" cy="36513"/>
            </a:xfrm>
            <a:custGeom>
              <a:avLst/>
              <a:gdLst>
                <a:gd name="T0" fmla="*/ 1 w 18"/>
                <a:gd name="T1" fmla="*/ 2 h 11"/>
                <a:gd name="T2" fmla="*/ 18 w 18"/>
                <a:gd name="T3" fmla="*/ 3 h 11"/>
                <a:gd name="T4" fmla="*/ 18 w 18"/>
                <a:gd name="T5" fmla="*/ 11 h 11"/>
                <a:gd name="T6" fmla="*/ 0 w 18"/>
                <a:gd name="T7" fmla="*/ 9 h 11"/>
                <a:gd name="T8" fmla="*/ 1 w 1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" y="2"/>
                  </a:moveTo>
                  <a:cubicBezTo>
                    <a:pt x="7" y="1"/>
                    <a:pt x="13" y="0"/>
                    <a:pt x="18" y="3"/>
                  </a:cubicBezTo>
                  <a:cubicBezTo>
                    <a:pt x="18" y="6"/>
                    <a:pt x="18" y="8"/>
                    <a:pt x="18" y="11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0" y="5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4664" y="949014"/>
              <a:ext cx="60325" cy="33338"/>
            </a:xfrm>
            <a:custGeom>
              <a:avLst/>
              <a:gdLst>
                <a:gd name="T0" fmla="*/ 1 w 18"/>
                <a:gd name="T1" fmla="*/ 1 h 10"/>
                <a:gd name="T2" fmla="*/ 18 w 18"/>
                <a:gd name="T3" fmla="*/ 3 h 10"/>
                <a:gd name="T4" fmla="*/ 18 w 18"/>
                <a:gd name="T5" fmla="*/ 10 h 10"/>
                <a:gd name="T6" fmla="*/ 0 w 18"/>
                <a:gd name="T7" fmla="*/ 9 h 10"/>
                <a:gd name="T8" fmla="*/ 1 w 18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" y="1"/>
                  </a:moveTo>
                  <a:cubicBezTo>
                    <a:pt x="7" y="0"/>
                    <a:pt x="13" y="0"/>
                    <a:pt x="18" y="3"/>
                  </a:cubicBezTo>
                  <a:cubicBezTo>
                    <a:pt x="18" y="5"/>
                    <a:pt x="18" y="8"/>
                    <a:pt x="18" y="10"/>
                  </a:cubicBezTo>
                  <a:cubicBezTo>
                    <a:pt x="11" y="7"/>
                    <a:pt x="5" y="7"/>
                    <a:pt x="0" y="9"/>
                  </a:cubicBezTo>
                  <a:cubicBezTo>
                    <a:pt x="0" y="6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1464" y="255276"/>
              <a:ext cx="125413" cy="119063"/>
            </a:xfrm>
            <a:custGeom>
              <a:avLst/>
              <a:gdLst>
                <a:gd name="T0" fmla="*/ 66 w 79"/>
                <a:gd name="T1" fmla="*/ 75 h 75"/>
                <a:gd name="T2" fmla="*/ 0 w 79"/>
                <a:gd name="T3" fmla="*/ 23 h 75"/>
                <a:gd name="T4" fmla="*/ 21 w 79"/>
                <a:gd name="T5" fmla="*/ 4 h 75"/>
                <a:gd name="T6" fmla="*/ 55 w 79"/>
                <a:gd name="T7" fmla="*/ 43 h 75"/>
                <a:gd name="T8" fmla="*/ 51 w 79"/>
                <a:gd name="T9" fmla="*/ 0 h 75"/>
                <a:gd name="T10" fmla="*/ 79 w 79"/>
                <a:gd name="T11" fmla="*/ 2 h 75"/>
                <a:gd name="T12" fmla="*/ 66 w 7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75">
                  <a:moveTo>
                    <a:pt x="66" y="75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5" y="43"/>
                  </a:lnTo>
                  <a:lnTo>
                    <a:pt x="51" y="0"/>
                  </a:lnTo>
                  <a:lnTo>
                    <a:pt x="79" y="2"/>
                  </a:lnTo>
                  <a:lnTo>
                    <a:pt x="66" y="75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2451" y="1501464"/>
              <a:ext cx="377825" cy="222250"/>
            </a:xfrm>
            <a:custGeom>
              <a:avLst/>
              <a:gdLst>
                <a:gd name="T0" fmla="*/ 9 w 111"/>
                <a:gd name="T1" fmla="*/ 0 h 66"/>
                <a:gd name="T2" fmla="*/ 107 w 111"/>
                <a:gd name="T3" fmla="*/ 0 h 66"/>
                <a:gd name="T4" fmla="*/ 111 w 111"/>
                <a:gd name="T5" fmla="*/ 66 h 66"/>
                <a:gd name="T6" fmla="*/ 10 w 111"/>
                <a:gd name="T7" fmla="*/ 33 h 66"/>
                <a:gd name="T8" fmla="*/ 9 w 11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6">
                  <a:moveTo>
                    <a:pt x="9" y="0"/>
                  </a:moveTo>
                  <a:cubicBezTo>
                    <a:pt x="43" y="14"/>
                    <a:pt x="80" y="20"/>
                    <a:pt x="107" y="0"/>
                  </a:cubicBezTo>
                  <a:cubicBezTo>
                    <a:pt x="90" y="34"/>
                    <a:pt x="104" y="57"/>
                    <a:pt x="111" y="66"/>
                  </a:cubicBezTo>
                  <a:cubicBezTo>
                    <a:pt x="74" y="66"/>
                    <a:pt x="39" y="54"/>
                    <a:pt x="10" y="33"/>
                  </a:cubicBezTo>
                  <a:cubicBezTo>
                    <a:pt x="3" y="24"/>
                    <a:pt x="0" y="13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58064" y="1430026"/>
              <a:ext cx="155575" cy="307975"/>
            </a:xfrm>
            <a:custGeom>
              <a:avLst/>
              <a:gdLst>
                <a:gd name="T0" fmla="*/ 32 w 46"/>
                <a:gd name="T1" fmla="*/ 2 h 91"/>
                <a:gd name="T2" fmla="*/ 19 w 46"/>
                <a:gd name="T3" fmla="*/ 8 h 91"/>
                <a:gd name="T4" fmla="*/ 18 w 46"/>
                <a:gd name="T5" fmla="*/ 10 h 91"/>
                <a:gd name="T6" fmla="*/ 18 w 46"/>
                <a:gd name="T7" fmla="*/ 14 h 91"/>
                <a:gd name="T8" fmla="*/ 22 w 46"/>
                <a:gd name="T9" fmla="*/ 19 h 91"/>
                <a:gd name="T10" fmla="*/ 31 w 46"/>
                <a:gd name="T11" fmla="*/ 19 h 91"/>
                <a:gd name="T12" fmla="*/ 31 w 46"/>
                <a:gd name="T13" fmla="*/ 22 h 91"/>
                <a:gd name="T14" fmla="*/ 8 w 46"/>
                <a:gd name="T15" fmla="*/ 27 h 91"/>
                <a:gd name="T16" fmla="*/ 5 w 46"/>
                <a:gd name="T17" fmla="*/ 37 h 91"/>
                <a:gd name="T18" fmla="*/ 7 w 46"/>
                <a:gd name="T19" fmla="*/ 41 h 91"/>
                <a:gd name="T20" fmla="*/ 7 w 46"/>
                <a:gd name="T21" fmla="*/ 41 h 91"/>
                <a:gd name="T22" fmla="*/ 43 w 46"/>
                <a:gd name="T23" fmla="*/ 39 h 91"/>
                <a:gd name="T24" fmla="*/ 44 w 46"/>
                <a:gd name="T25" fmla="*/ 42 h 91"/>
                <a:gd name="T26" fmla="*/ 10 w 46"/>
                <a:gd name="T27" fmla="*/ 46 h 91"/>
                <a:gd name="T28" fmla="*/ 7 w 46"/>
                <a:gd name="T29" fmla="*/ 57 h 91"/>
                <a:gd name="T30" fmla="*/ 9 w 46"/>
                <a:gd name="T31" fmla="*/ 64 h 91"/>
                <a:gd name="T32" fmla="*/ 46 w 46"/>
                <a:gd name="T33" fmla="*/ 65 h 91"/>
                <a:gd name="T34" fmla="*/ 46 w 46"/>
                <a:gd name="T35" fmla="*/ 67 h 91"/>
                <a:gd name="T36" fmla="*/ 22 w 46"/>
                <a:gd name="T37" fmla="*/ 70 h 91"/>
                <a:gd name="T38" fmla="*/ 19 w 46"/>
                <a:gd name="T39" fmla="*/ 77 h 91"/>
                <a:gd name="T40" fmla="*/ 20 w 46"/>
                <a:gd name="T41" fmla="*/ 82 h 91"/>
                <a:gd name="T42" fmla="*/ 23 w 46"/>
                <a:gd name="T43" fmla="*/ 86 h 91"/>
                <a:gd name="T44" fmla="*/ 23 w 46"/>
                <a:gd name="T45" fmla="*/ 91 h 91"/>
                <a:gd name="T46" fmla="*/ 15 w 46"/>
                <a:gd name="T47" fmla="*/ 85 h 91"/>
                <a:gd name="T48" fmla="*/ 14 w 46"/>
                <a:gd name="T49" fmla="*/ 76 h 91"/>
                <a:gd name="T50" fmla="*/ 16 w 46"/>
                <a:gd name="T51" fmla="*/ 70 h 91"/>
                <a:gd name="T52" fmla="*/ 5 w 46"/>
                <a:gd name="T53" fmla="*/ 68 h 91"/>
                <a:gd name="T54" fmla="*/ 2 w 46"/>
                <a:gd name="T55" fmla="*/ 57 h 91"/>
                <a:gd name="T56" fmla="*/ 4 w 46"/>
                <a:gd name="T57" fmla="*/ 45 h 91"/>
                <a:gd name="T58" fmla="*/ 4 w 46"/>
                <a:gd name="T59" fmla="*/ 45 h 91"/>
                <a:gd name="T60" fmla="*/ 0 w 46"/>
                <a:gd name="T61" fmla="*/ 36 h 91"/>
                <a:gd name="T62" fmla="*/ 4 w 46"/>
                <a:gd name="T63" fmla="*/ 24 h 91"/>
                <a:gd name="T64" fmla="*/ 15 w 46"/>
                <a:gd name="T65" fmla="*/ 19 h 91"/>
                <a:gd name="T66" fmla="*/ 13 w 46"/>
                <a:gd name="T67" fmla="*/ 14 h 91"/>
                <a:gd name="T68" fmla="*/ 14 w 46"/>
                <a:gd name="T69" fmla="*/ 10 h 91"/>
                <a:gd name="T70" fmla="*/ 17 w 46"/>
                <a:gd name="T71" fmla="*/ 6 h 91"/>
                <a:gd name="T72" fmla="*/ 32 w 46"/>
                <a:gd name="T73" fmla="*/ 0 h 91"/>
                <a:gd name="T74" fmla="*/ 32 w 46"/>
                <a:gd name="T7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91">
                  <a:moveTo>
                    <a:pt x="32" y="2"/>
                  </a:moveTo>
                  <a:cubicBezTo>
                    <a:pt x="26" y="2"/>
                    <a:pt x="22" y="6"/>
                    <a:pt x="19" y="8"/>
                  </a:cubicBezTo>
                  <a:cubicBezTo>
                    <a:pt x="19" y="8"/>
                    <a:pt x="18" y="9"/>
                    <a:pt x="18" y="10"/>
                  </a:cubicBezTo>
                  <a:cubicBezTo>
                    <a:pt x="18" y="10"/>
                    <a:pt x="18" y="13"/>
                    <a:pt x="18" y="14"/>
                  </a:cubicBezTo>
                  <a:cubicBezTo>
                    <a:pt x="19" y="17"/>
                    <a:pt x="20" y="19"/>
                    <a:pt x="22" y="19"/>
                  </a:cubicBezTo>
                  <a:cubicBezTo>
                    <a:pt x="25" y="19"/>
                    <a:pt x="30" y="18"/>
                    <a:pt x="31" y="19"/>
                  </a:cubicBezTo>
                  <a:cubicBezTo>
                    <a:pt x="32" y="20"/>
                    <a:pt x="32" y="21"/>
                    <a:pt x="31" y="22"/>
                  </a:cubicBezTo>
                  <a:cubicBezTo>
                    <a:pt x="26" y="23"/>
                    <a:pt x="10" y="25"/>
                    <a:pt x="8" y="27"/>
                  </a:cubicBezTo>
                  <a:cubicBezTo>
                    <a:pt x="7" y="29"/>
                    <a:pt x="6" y="33"/>
                    <a:pt x="5" y="37"/>
                  </a:cubicBezTo>
                  <a:cubicBezTo>
                    <a:pt x="5" y="39"/>
                    <a:pt x="6" y="40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6" y="41"/>
                    <a:pt x="44" y="41"/>
                    <a:pt x="43" y="39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21" y="46"/>
                    <a:pt x="10" y="46"/>
                  </a:cubicBezTo>
                  <a:cubicBezTo>
                    <a:pt x="9" y="48"/>
                    <a:pt x="8" y="53"/>
                    <a:pt x="7" y="57"/>
                  </a:cubicBezTo>
                  <a:cubicBezTo>
                    <a:pt x="7" y="60"/>
                    <a:pt x="8" y="63"/>
                    <a:pt x="9" y="64"/>
                  </a:cubicBezTo>
                  <a:cubicBezTo>
                    <a:pt x="11" y="68"/>
                    <a:pt x="46" y="66"/>
                    <a:pt x="46" y="65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33" y="69"/>
                    <a:pt x="22" y="70"/>
                  </a:cubicBezTo>
                  <a:cubicBezTo>
                    <a:pt x="21" y="71"/>
                    <a:pt x="20" y="74"/>
                    <a:pt x="19" y="77"/>
                  </a:cubicBezTo>
                  <a:cubicBezTo>
                    <a:pt x="19" y="79"/>
                    <a:pt x="19" y="81"/>
                    <a:pt x="20" y="82"/>
                  </a:cubicBezTo>
                  <a:cubicBezTo>
                    <a:pt x="22" y="86"/>
                    <a:pt x="23" y="86"/>
                    <a:pt x="23" y="86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19" y="91"/>
                    <a:pt x="15" y="85"/>
                  </a:cubicBezTo>
                  <a:cubicBezTo>
                    <a:pt x="14" y="83"/>
                    <a:pt x="13" y="79"/>
                    <a:pt x="14" y="76"/>
                  </a:cubicBezTo>
                  <a:cubicBezTo>
                    <a:pt x="15" y="74"/>
                    <a:pt x="15" y="72"/>
                    <a:pt x="16" y="70"/>
                  </a:cubicBezTo>
                  <a:cubicBezTo>
                    <a:pt x="11" y="70"/>
                    <a:pt x="6" y="70"/>
                    <a:pt x="5" y="68"/>
                  </a:cubicBezTo>
                  <a:cubicBezTo>
                    <a:pt x="3" y="65"/>
                    <a:pt x="2" y="61"/>
                    <a:pt x="2" y="57"/>
                  </a:cubicBezTo>
                  <a:cubicBezTo>
                    <a:pt x="2" y="53"/>
                    <a:pt x="3" y="48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" y="43"/>
                    <a:pt x="0" y="40"/>
                    <a:pt x="0" y="36"/>
                  </a:cubicBezTo>
                  <a:cubicBezTo>
                    <a:pt x="0" y="32"/>
                    <a:pt x="2" y="27"/>
                    <a:pt x="4" y="24"/>
                  </a:cubicBezTo>
                  <a:cubicBezTo>
                    <a:pt x="6" y="21"/>
                    <a:pt x="11" y="20"/>
                    <a:pt x="15" y="19"/>
                  </a:cubicBezTo>
                  <a:cubicBezTo>
                    <a:pt x="14" y="18"/>
                    <a:pt x="13" y="16"/>
                    <a:pt x="13" y="14"/>
                  </a:cubicBezTo>
                  <a:cubicBezTo>
                    <a:pt x="13" y="13"/>
                    <a:pt x="13" y="11"/>
                    <a:pt x="14" y="10"/>
                  </a:cubicBezTo>
                  <a:cubicBezTo>
                    <a:pt x="14" y="8"/>
                    <a:pt x="15" y="7"/>
                    <a:pt x="17" y="6"/>
                  </a:cubicBezTo>
                  <a:cubicBezTo>
                    <a:pt x="20" y="3"/>
                    <a:pt x="25" y="1"/>
                    <a:pt x="32" y="0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B99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56" name="出自【趣你的PPT】(微信:qunideppt)：最优质的PPT资源库"/>
          <p:cNvCxnSpPr/>
          <p:nvPr/>
        </p:nvCxnSpPr>
        <p:spPr>
          <a:xfrm>
            <a:off x="4896292" y="2497754"/>
            <a:ext cx="662071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出自【趣你的PPT】(微信:qunideppt)：最优质的PPT资源库"/>
          <p:cNvCxnSpPr/>
          <p:nvPr/>
        </p:nvCxnSpPr>
        <p:spPr>
          <a:xfrm>
            <a:off x="5326484" y="3338425"/>
            <a:ext cx="619052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出自【趣你的PPT】(微信:qunideppt)：最优质的PPT资源库"/>
          <p:cNvCxnSpPr/>
          <p:nvPr/>
        </p:nvCxnSpPr>
        <p:spPr>
          <a:xfrm>
            <a:off x="5849273" y="4207679"/>
            <a:ext cx="56677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出自【趣你的PPT】(微信:qunideppt)：最优质的PPT资源库"/>
          <p:cNvCxnSpPr/>
          <p:nvPr/>
        </p:nvCxnSpPr>
        <p:spPr>
          <a:xfrm>
            <a:off x="6325765" y="5054540"/>
            <a:ext cx="519124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出自【趣你的PPT】(微信:qunideppt)：最优质的PPT资源库"/>
          <p:cNvCxnSpPr/>
          <p:nvPr/>
        </p:nvCxnSpPr>
        <p:spPr>
          <a:xfrm>
            <a:off x="6709658" y="5820378"/>
            <a:ext cx="480735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出自【趣你的PPT】(微信:qunideppt)：最优质的PPT资源库"/>
          <p:cNvSpPr txBox="1"/>
          <p:nvPr/>
        </p:nvSpPr>
        <p:spPr>
          <a:xfrm>
            <a:off x="4033008" y="1933943"/>
            <a:ext cx="55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4033007" y="2676970"/>
            <a:ext cx="55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4033007" y="3499661"/>
            <a:ext cx="55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4033007" y="4402366"/>
            <a:ext cx="55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4033007" y="5193516"/>
            <a:ext cx="55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4735838" y="1839768"/>
            <a:ext cx="515332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5326484" y="2676970"/>
            <a:ext cx="515332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5845087" y="3530485"/>
            <a:ext cx="515332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6325765" y="4374662"/>
            <a:ext cx="515332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6709658" y="5164597"/>
            <a:ext cx="515332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48948838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5472683" y="3777711"/>
            <a:ext cx="1214790" cy="2209769"/>
          </a:xfrm>
          <a:custGeom>
            <a:avLst/>
            <a:gdLst>
              <a:gd name="T0" fmla="*/ 558 w 679"/>
              <a:gd name="T1" fmla="*/ 1235 h 1235"/>
              <a:gd name="T2" fmla="*/ 517 w 679"/>
              <a:gd name="T3" fmla="*/ 546 h 1235"/>
              <a:gd name="T4" fmla="*/ 669 w 679"/>
              <a:gd name="T5" fmla="*/ 191 h 1235"/>
              <a:gd name="T6" fmla="*/ 593 w 679"/>
              <a:gd name="T7" fmla="*/ 207 h 1235"/>
              <a:gd name="T8" fmla="*/ 451 w 679"/>
              <a:gd name="T9" fmla="*/ 310 h 1235"/>
              <a:gd name="T10" fmla="*/ 331 w 679"/>
              <a:gd name="T11" fmla="*/ 25 h 1235"/>
              <a:gd name="T12" fmla="*/ 319 w 679"/>
              <a:gd name="T13" fmla="*/ 214 h 1235"/>
              <a:gd name="T14" fmla="*/ 199 w 679"/>
              <a:gd name="T15" fmla="*/ 139 h 1235"/>
              <a:gd name="T16" fmla="*/ 110 w 679"/>
              <a:gd name="T17" fmla="*/ 71 h 1235"/>
              <a:gd name="T18" fmla="*/ 216 w 679"/>
              <a:gd name="T19" fmla="*/ 311 h 1235"/>
              <a:gd name="T20" fmla="*/ 40 w 679"/>
              <a:gd name="T21" fmla="*/ 150 h 1235"/>
              <a:gd name="T22" fmla="*/ 37 w 679"/>
              <a:gd name="T23" fmla="*/ 224 h 1235"/>
              <a:gd name="T24" fmla="*/ 180 w 679"/>
              <a:gd name="T25" fmla="*/ 388 h 1235"/>
              <a:gd name="T26" fmla="*/ 44 w 679"/>
              <a:gd name="T27" fmla="*/ 317 h 1235"/>
              <a:gd name="T28" fmla="*/ 85 w 679"/>
              <a:gd name="T29" fmla="*/ 408 h 1235"/>
              <a:gd name="T30" fmla="*/ 303 w 679"/>
              <a:gd name="T31" fmla="*/ 668 h 1235"/>
              <a:gd name="T32" fmla="*/ 275 w 679"/>
              <a:gd name="T33" fmla="*/ 1139 h 1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1235">
                <a:moveTo>
                  <a:pt x="558" y="1235"/>
                </a:moveTo>
                <a:cubicBezTo>
                  <a:pt x="558" y="1235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1139"/>
                  <a:pt x="275" y="113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09728" tIns="54864" rIns="109728" bIns="54864"/>
          <a:lstStyle/>
          <a:p>
            <a:pPr defTabSz="950952">
              <a:defRPr/>
            </a:pPr>
            <a:endParaRPr lang="bg-BG" sz="1685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600012" y="1853629"/>
            <a:ext cx="2254071" cy="2132324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C10001"/>
          </a:solidFill>
          <a:ln>
            <a:noFill/>
          </a:ln>
          <a:extLst/>
        </p:spPr>
        <p:txBody>
          <a:bodyPr lIns="109728" tIns="54864" rIns="109728" bIns="54864"/>
          <a:lstStyle/>
          <a:p>
            <a:pPr defTabSz="950952">
              <a:defRPr/>
            </a:pPr>
            <a:endParaRPr lang="bg-BG" sz="1685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759740" y="3173639"/>
            <a:ext cx="1670766" cy="1636675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rgbClr val="FF5353"/>
          </a:solidFill>
          <a:ln>
            <a:noFill/>
          </a:ln>
          <a:extLst/>
        </p:spPr>
        <p:txBody>
          <a:bodyPr lIns="109728" tIns="54864" rIns="109728" bIns="54864"/>
          <a:lstStyle/>
          <a:p>
            <a:pPr defTabSz="950952">
              <a:defRPr/>
            </a:pPr>
            <a:endParaRPr lang="bg-BG" sz="1685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3739973" y="2832880"/>
            <a:ext cx="1732710" cy="1832869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C10001"/>
          </a:solidFill>
          <a:ln>
            <a:noFill/>
          </a:ln>
          <a:extLst/>
        </p:spPr>
        <p:txBody>
          <a:bodyPr lIns="109728" tIns="54864" rIns="109728" bIns="54864"/>
          <a:lstStyle/>
          <a:p>
            <a:pPr defTabSz="950952">
              <a:defRPr/>
            </a:pPr>
            <a:endParaRPr lang="bg-BG" sz="1685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610630" y="2013682"/>
            <a:ext cx="1730989" cy="1805333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rgbClr val="FF5353"/>
          </a:solidFill>
          <a:ln>
            <a:noFill/>
          </a:ln>
          <a:extLst/>
        </p:spPr>
        <p:txBody>
          <a:bodyPr lIns="109728" tIns="54864" rIns="109728" bIns="54864"/>
          <a:lstStyle/>
          <a:p>
            <a:pPr defTabSz="950952">
              <a:defRPr/>
            </a:pPr>
            <a:endParaRPr lang="bg-BG" sz="1685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8312931" y="237920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608321" y="2355714"/>
            <a:ext cx="127749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312931" y="4340013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2608321" y="4316525"/>
            <a:ext cx="127749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551815" y="265432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551815" y="4671371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312931" y="2654323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312931" y="4671371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88252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grpSp>
        <p:nvGrpSpPr>
          <p:cNvPr id="3" name="Group 2出自【趣你的PPT】(微信:qunideppt)：最优质的PPT资源库出自【趣你的PPT】(微信:qunideppt)：最优质的PPT资源库"/>
          <p:cNvGrpSpPr/>
          <p:nvPr/>
        </p:nvGrpSpPr>
        <p:grpSpPr>
          <a:xfrm>
            <a:off x="5825335" y="2484158"/>
            <a:ext cx="1639390" cy="1568350"/>
            <a:chOff x="5725640" y="2343188"/>
            <a:chExt cx="1639390" cy="1568350"/>
          </a:xfrm>
          <a:solidFill>
            <a:srgbClr val="CAB059"/>
          </a:solidFill>
        </p:grpSpPr>
        <p:sp>
          <p:nvSpPr>
            <p:cNvPr id="4" name="出自【趣你的PPT】(微信:qunideppt)：最优质的PPT资源库"/>
            <p:cNvSpPr/>
            <p:nvPr/>
          </p:nvSpPr>
          <p:spPr>
            <a:xfrm rot="15417785">
              <a:off x="5761160" y="2307668"/>
              <a:ext cx="1568350" cy="1639390"/>
            </a:xfrm>
            <a:custGeom>
              <a:avLst/>
              <a:gdLst>
                <a:gd name="connsiteX0" fmla="*/ 2850411 w 3790824"/>
                <a:gd name="connsiteY0" fmla="*/ 1980294 h 3962533"/>
                <a:gd name="connsiteX1" fmla="*/ 1914544 w 3790824"/>
                <a:gd name="connsiteY1" fmla="*/ 1044427 h 3962533"/>
                <a:gd name="connsiteX2" fmla="*/ 978677 w 3790824"/>
                <a:gd name="connsiteY2" fmla="*/ 1980294 h 3962533"/>
                <a:gd name="connsiteX3" fmla="*/ 1914544 w 3790824"/>
                <a:gd name="connsiteY3" fmla="*/ 2916161 h 3962533"/>
                <a:gd name="connsiteX4" fmla="*/ 2850411 w 3790824"/>
                <a:gd name="connsiteY4" fmla="*/ 1980294 h 3962533"/>
                <a:gd name="connsiteX5" fmla="*/ 3790824 w 3790824"/>
                <a:gd name="connsiteY5" fmla="*/ 1792726 h 3962533"/>
                <a:gd name="connsiteX6" fmla="*/ 3790824 w 3790824"/>
                <a:gd name="connsiteY6" fmla="*/ 2083454 h 3962533"/>
                <a:gd name="connsiteX7" fmla="*/ 3654834 w 3790824"/>
                <a:gd name="connsiteY7" fmla="*/ 2219444 h 3962533"/>
                <a:gd name="connsiteX8" fmla="*/ 3255083 w 3790824"/>
                <a:gd name="connsiteY8" fmla="*/ 2219444 h 3962533"/>
                <a:gd name="connsiteX9" fmla="*/ 3249665 w 3790824"/>
                <a:gd name="connsiteY9" fmla="*/ 2254949 h 3962533"/>
                <a:gd name="connsiteX10" fmla="*/ 2966153 w 3790824"/>
                <a:gd name="connsiteY10" fmla="*/ 2847168 h 3962533"/>
                <a:gd name="connsiteX11" fmla="*/ 2938885 w 3790824"/>
                <a:gd name="connsiteY11" fmla="*/ 2877170 h 3962533"/>
                <a:gd name="connsiteX12" fmla="*/ 3224970 w 3790824"/>
                <a:gd name="connsiteY12" fmla="*/ 3266562 h 3962533"/>
                <a:gd name="connsiteX13" fmla="*/ 3249805 w 3790824"/>
                <a:gd name="connsiteY13" fmla="*/ 3367637 h 3962533"/>
                <a:gd name="connsiteX14" fmla="*/ 3195895 w 3790824"/>
                <a:gd name="connsiteY14" fmla="*/ 3456670 h 3962533"/>
                <a:gd name="connsiteX15" fmla="*/ 2961603 w 3790824"/>
                <a:gd name="connsiteY15" fmla="*/ 3628803 h 3962533"/>
                <a:gd name="connsiteX16" fmla="*/ 2771495 w 3790824"/>
                <a:gd name="connsiteY16" fmla="*/ 3599728 h 3962533"/>
                <a:gd name="connsiteX17" fmla="*/ 2488779 w 3790824"/>
                <a:gd name="connsiteY17" fmla="*/ 3214923 h 3962533"/>
                <a:gd name="connsiteX18" fmla="*/ 2445010 w 3790824"/>
                <a:gd name="connsiteY18" fmla="*/ 3236007 h 3962533"/>
                <a:gd name="connsiteX19" fmla="*/ 2053883 w 3790824"/>
                <a:gd name="connsiteY19" fmla="*/ 3336067 h 3962533"/>
                <a:gd name="connsiteX20" fmla="*/ 2037562 w 3790824"/>
                <a:gd name="connsiteY20" fmla="*/ 3336891 h 3962533"/>
                <a:gd name="connsiteX21" fmla="*/ 2037562 w 3790824"/>
                <a:gd name="connsiteY21" fmla="*/ 3826543 h 3962533"/>
                <a:gd name="connsiteX22" fmla="*/ 1901572 w 3790824"/>
                <a:gd name="connsiteY22" fmla="*/ 3962533 h 3962533"/>
                <a:gd name="connsiteX23" fmla="*/ 1610844 w 3790824"/>
                <a:gd name="connsiteY23" fmla="*/ 3962533 h 3962533"/>
                <a:gd name="connsiteX24" fmla="*/ 1474854 w 3790824"/>
                <a:gd name="connsiteY24" fmla="*/ 3826543 h 3962533"/>
                <a:gd name="connsiteX25" fmla="*/ 1474854 w 3790824"/>
                <a:gd name="connsiteY25" fmla="*/ 3269232 h 3962533"/>
                <a:gd name="connsiteX26" fmla="*/ 1384078 w 3790824"/>
                <a:gd name="connsiteY26" fmla="*/ 3236007 h 3962533"/>
                <a:gd name="connsiteX27" fmla="*/ 1047671 w 3790824"/>
                <a:gd name="connsiteY27" fmla="*/ 3031904 h 3962533"/>
                <a:gd name="connsiteX28" fmla="*/ 997214 w 3790824"/>
                <a:gd name="connsiteY28" fmla="*/ 2986046 h 3962533"/>
                <a:gd name="connsiteX29" fmla="*/ 710082 w 3790824"/>
                <a:gd name="connsiteY29" fmla="*/ 3250899 h 3962533"/>
                <a:gd name="connsiteX30" fmla="*/ 517920 w 3790824"/>
                <a:gd name="connsiteY30" fmla="*/ 3243143 h 3962533"/>
                <a:gd name="connsiteX31" fmla="*/ 320802 w 3790824"/>
                <a:gd name="connsiteY31" fmla="*/ 3029444 h 3962533"/>
                <a:gd name="connsiteX32" fmla="*/ 328558 w 3790824"/>
                <a:gd name="connsiteY32" fmla="*/ 2837282 h 3962533"/>
                <a:gd name="connsiteX33" fmla="*/ 666127 w 3790824"/>
                <a:gd name="connsiteY33" fmla="*/ 2525905 h 3962533"/>
                <a:gd name="connsiteX34" fmla="*/ 658832 w 3790824"/>
                <a:gd name="connsiteY34" fmla="*/ 2510762 h 3962533"/>
                <a:gd name="connsiteX35" fmla="*/ 579423 w 3790824"/>
                <a:gd name="connsiteY35" fmla="*/ 2254949 h 3962533"/>
                <a:gd name="connsiteX36" fmla="*/ 574005 w 3790824"/>
                <a:gd name="connsiteY36" fmla="*/ 2219445 h 3962533"/>
                <a:gd name="connsiteX37" fmla="*/ 135990 w 3790824"/>
                <a:gd name="connsiteY37" fmla="*/ 2219445 h 3962533"/>
                <a:gd name="connsiteX38" fmla="*/ 0 w 3790824"/>
                <a:gd name="connsiteY38" fmla="*/ 2083455 h 3962533"/>
                <a:gd name="connsiteX39" fmla="*/ 0 w 3790824"/>
                <a:gd name="connsiteY39" fmla="*/ 1792727 h 3962533"/>
                <a:gd name="connsiteX40" fmla="*/ 135990 w 3790824"/>
                <a:gd name="connsiteY40" fmla="*/ 1656737 h 3962533"/>
                <a:gd name="connsiteX41" fmla="*/ 591998 w 3790824"/>
                <a:gd name="connsiteY41" fmla="*/ 1656737 h 3962533"/>
                <a:gd name="connsiteX42" fmla="*/ 613005 w 3790824"/>
                <a:gd name="connsiteY42" fmla="*/ 1575038 h 3962533"/>
                <a:gd name="connsiteX43" fmla="*/ 784482 w 3790824"/>
                <a:gd name="connsiteY43" fmla="*/ 1218336 h 3962533"/>
                <a:gd name="connsiteX44" fmla="*/ 848257 w 3790824"/>
                <a:gd name="connsiteY44" fmla="*/ 1133051 h 3962533"/>
                <a:gd name="connsiteX45" fmla="*/ 538492 w 3790824"/>
                <a:gd name="connsiteY45" fmla="*/ 735456 h 3962533"/>
                <a:gd name="connsiteX46" fmla="*/ 562189 w 3790824"/>
                <a:gd name="connsiteY46" fmla="*/ 544603 h 3962533"/>
                <a:gd name="connsiteX47" fmla="*/ 791529 w 3790824"/>
                <a:gd name="connsiteY47" fmla="*/ 365924 h 3962533"/>
                <a:gd name="connsiteX48" fmla="*/ 982383 w 3790824"/>
                <a:gd name="connsiteY48" fmla="*/ 389621 h 3962533"/>
                <a:gd name="connsiteX49" fmla="*/ 1281754 w 3790824"/>
                <a:gd name="connsiteY49" fmla="*/ 773875 h 3962533"/>
                <a:gd name="connsiteX50" fmla="*/ 1384078 w 3790824"/>
                <a:gd name="connsiteY50" fmla="*/ 724584 h 3962533"/>
                <a:gd name="connsiteX51" fmla="*/ 1474853 w 3790824"/>
                <a:gd name="connsiteY51" fmla="*/ 691359 h 3962533"/>
                <a:gd name="connsiteX52" fmla="*/ 1474853 w 3790824"/>
                <a:gd name="connsiteY52" fmla="*/ 135990 h 3962533"/>
                <a:gd name="connsiteX53" fmla="*/ 1610843 w 3790824"/>
                <a:gd name="connsiteY53" fmla="*/ 0 h 3962533"/>
                <a:gd name="connsiteX54" fmla="*/ 1901571 w 3790824"/>
                <a:gd name="connsiteY54" fmla="*/ 0 h 3962533"/>
                <a:gd name="connsiteX55" fmla="*/ 2037561 w 3790824"/>
                <a:gd name="connsiteY55" fmla="*/ 135990 h 3962533"/>
                <a:gd name="connsiteX56" fmla="*/ 2037561 w 3790824"/>
                <a:gd name="connsiteY56" fmla="*/ 623699 h 3962533"/>
                <a:gd name="connsiteX57" fmla="*/ 2053883 w 3790824"/>
                <a:gd name="connsiteY57" fmla="*/ 624523 h 3962533"/>
                <a:gd name="connsiteX58" fmla="*/ 2445010 w 3790824"/>
                <a:gd name="connsiteY58" fmla="*/ 724584 h 3962533"/>
                <a:gd name="connsiteX59" fmla="*/ 2559802 w 3790824"/>
                <a:gd name="connsiteY59" fmla="*/ 779881 h 3962533"/>
                <a:gd name="connsiteX60" fmla="*/ 2876923 w 3790824"/>
                <a:gd name="connsiteY60" fmla="*/ 455906 h 3962533"/>
                <a:gd name="connsiteX61" fmla="*/ 3069231 w 3790824"/>
                <a:gd name="connsiteY61" fmla="*/ 453850 h 3962533"/>
                <a:gd name="connsiteX62" fmla="*/ 3276993 w 3790824"/>
                <a:gd name="connsiteY62" fmla="*/ 657217 h 3962533"/>
                <a:gd name="connsiteX63" fmla="*/ 3317849 w 3790824"/>
                <a:gd name="connsiteY63" fmla="*/ 752945 h 3962533"/>
                <a:gd name="connsiteX64" fmla="*/ 3279048 w 3790824"/>
                <a:gd name="connsiteY64" fmla="*/ 849525 h 3962533"/>
                <a:gd name="connsiteX65" fmla="*/ 2989791 w 3790824"/>
                <a:gd name="connsiteY65" fmla="*/ 1145034 h 3962533"/>
                <a:gd name="connsiteX66" fmla="*/ 3044606 w 3790824"/>
                <a:gd name="connsiteY66" fmla="*/ 1218336 h 3962533"/>
                <a:gd name="connsiteX67" fmla="*/ 3216083 w 3790824"/>
                <a:gd name="connsiteY67" fmla="*/ 1575038 h 3962533"/>
                <a:gd name="connsiteX68" fmla="*/ 3237090 w 3790824"/>
                <a:gd name="connsiteY68" fmla="*/ 1656736 h 3962533"/>
                <a:gd name="connsiteX69" fmla="*/ 3654834 w 3790824"/>
                <a:gd name="connsiteY69" fmla="*/ 1656736 h 3962533"/>
                <a:gd name="connsiteX70" fmla="*/ 3790824 w 3790824"/>
                <a:gd name="connsiteY70" fmla="*/ 1792726 h 396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790824" h="3962533">
                  <a:moveTo>
                    <a:pt x="2850411" y="1980294"/>
                  </a:moveTo>
                  <a:cubicBezTo>
                    <a:pt x="2850411" y="1463429"/>
                    <a:pt x="2431409" y="1044427"/>
                    <a:pt x="1914544" y="1044427"/>
                  </a:cubicBezTo>
                  <a:cubicBezTo>
                    <a:pt x="1397679" y="1044427"/>
                    <a:pt x="978677" y="1463429"/>
                    <a:pt x="978677" y="1980294"/>
                  </a:cubicBezTo>
                  <a:cubicBezTo>
                    <a:pt x="978677" y="2497159"/>
                    <a:pt x="1397679" y="2916161"/>
                    <a:pt x="1914544" y="2916161"/>
                  </a:cubicBezTo>
                  <a:cubicBezTo>
                    <a:pt x="2431409" y="2916161"/>
                    <a:pt x="2850411" y="2497159"/>
                    <a:pt x="2850411" y="1980294"/>
                  </a:cubicBezTo>
                  <a:close/>
                  <a:moveTo>
                    <a:pt x="3790824" y="1792726"/>
                  </a:moveTo>
                  <a:lnTo>
                    <a:pt x="3790824" y="2083454"/>
                  </a:lnTo>
                  <a:cubicBezTo>
                    <a:pt x="3790824" y="2158559"/>
                    <a:pt x="3729939" y="2219444"/>
                    <a:pt x="3654834" y="2219444"/>
                  </a:cubicBezTo>
                  <a:lnTo>
                    <a:pt x="3255083" y="2219444"/>
                  </a:lnTo>
                  <a:lnTo>
                    <a:pt x="3249665" y="2254949"/>
                  </a:lnTo>
                  <a:cubicBezTo>
                    <a:pt x="3204280" y="2476737"/>
                    <a:pt x="3105019" y="2678901"/>
                    <a:pt x="2966153" y="2847168"/>
                  </a:cubicBezTo>
                  <a:lnTo>
                    <a:pt x="2938885" y="2877170"/>
                  </a:lnTo>
                  <a:lnTo>
                    <a:pt x="3224970" y="3266562"/>
                  </a:lnTo>
                  <a:cubicBezTo>
                    <a:pt x="3247204" y="3296825"/>
                    <a:pt x="3255067" y="3333235"/>
                    <a:pt x="3249805" y="3367637"/>
                  </a:cubicBezTo>
                  <a:cubicBezTo>
                    <a:pt x="3244544" y="3402040"/>
                    <a:pt x="3226158" y="3434436"/>
                    <a:pt x="3195895" y="3456670"/>
                  </a:cubicBezTo>
                  <a:lnTo>
                    <a:pt x="2961603" y="3628803"/>
                  </a:lnTo>
                  <a:cubicBezTo>
                    <a:pt x="2901078" y="3673271"/>
                    <a:pt x="2815963" y="3660254"/>
                    <a:pt x="2771495" y="3599728"/>
                  </a:cubicBezTo>
                  <a:lnTo>
                    <a:pt x="2488779" y="3214923"/>
                  </a:lnTo>
                  <a:lnTo>
                    <a:pt x="2445010" y="3236007"/>
                  </a:lnTo>
                  <a:cubicBezTo>
                    <a:pt x="2322727" y="3287728"/>
                    <a:pt x="2191324" y="3322109"/>
                    <a:pt x="2053883" y="3336067"/>
                  </a:cubicBezTo>
                  <a:lnTo>
                    <a:pt x="2037562" y="3336891"/>
                  </a:lnTo>
                  <a:lnTo>
                    <a:pt x="2037562" y="3826543"/>
                  </a:lnTo>
                  <a:cubicBezTo>
                    <a:pt x="2037562" y="3901648"/>
                    <a:pt x="1976677" y="3962533"/>
                    <a:pt x="1901572" y="3962533"/>
                  </a:cubicBezTo>
                  <a:lnTo>
                    <a:pt x="1610844" y="3962533"/>
                  </a:lnTo>
                  <a:cubicBezTo>
                    <a:pt x="1535739" y="3962533"/>
                    <a:pt x="1474854" y="3901648"/>
                    <a:pt x="1474854" y="3826543"/>
                  </a:cubicBezTo>
                  <a:lnTo>
                    <a:pt x="1474854" y="3269232"/>
                  </a:lnTo>
                  <a:lnTo>
                    <a:pt x="1384078" y="3236007"/>
                  </a:lnTo>
                  <a:cubicBezTo>
                    <a:pt x="1261794" y="3184286"/>
                    <a:pt x="1148631" y="3115224"/>
                    <a:pt x="1047671" y="3031904"/>
                  </a:cubicBezTo>
                  <a:lnTo>
                    <a:pt x="997214" y="2986046"/>
                  </a:lnTo>
                  <a:lnTo>
                    <a:pt x="710082" y="3250899"/>
                  </a:lnTo>
                  <a:cubicBezTo>
                    <a:pt x="654876" y="3301821"/>
                    <a:pt x="568842" y="3298349"/>
                    <a:pt x="517920" y="3243143"/>
                  </a:cubicBezTo>
                  <a:lnTo>
                    <a:pt x="320802" y="3029444"/>
                  </a:lnTo>
                  <a:cubicBezTo>
                    <a:pt x="269879" y="2974238"/>
                    <a:pt x="273352" y="2888204"/>
                    <a:pt x="328558" y="2837282"/>
                  </a:cubicBezTo>
                  <a:lnTo>
                    <a:pt x="666127" y="2525905"/>
                  </a:lnTo>
                  <a:lnTo>
                    <a:pt x="658832" y="2510762"/>
                  </a:lnTo>
                  <a:cubicBezTo>
                    <a:pt x="624351" y="2429240"/>
                    <a:pt x="597577" y="2343664"/>
                    <a:pt x="579423" y="2254949"/>
                  </a:cubicBezTo>
                  <a:lnTo>
                    <a:pt x="574005" y="2219445"/>
                  </a:lnTo>
                  <a:lnTo>
                    <a:pt x="135990" y="2219445"/>
                  </a:lnTo>
                  <a:cubicBezTo>
                    <a:pt x="60885" y="2219445"/>
                    <a:pt x="0" y="2158560"/>
                    <a:pt x="0" y="2083455"/>
                  </a:cubicBezTo>
                  <a:lnTo>
                    <a:pt x="0" y="1792727"/>
                  </a:lnTo>
                  <a:cubicBezTo>
                    <a:pt x="0" y="1717622"/>
                    <a:pt x="60885" y="1656737"/>
                    <a:pt x="135990" y="1656737"/>
                  </a:cubicBezTo>
                  <a:lnTo>
                    <a:pt x="591998" y="1656737"/>
                  </a:lnTo>
                  <a:lnTo>
                    <a:pt x="613005" y="1575038"/>
                  </a:lnTo>
                  <a:cubicBezTo>
                    <a:pt x="652823" y="1447017"/>
                    <a:pt x="711010" y="1327089"/>
                    <a:pt x="784482" y="1218336"/>
                  </a:cubicBezTo>
                  <a:lnTo>
                    <a:pt x="848257" y="1133051"/>
                  </a:lnTo>
                  <a:lnTo>
                    <a:pt x="538492" y="735456"/>
                  </a:lnTo>
                  <a:cubicBezTo>
                    <a:pt x="492333" y="676210"/>
                    <a:pt x="502943" y="590761"/>
                    <a:pt x="562189" y="544603"/>
                  </a:cubicBezTo>
                  <a:lnTo>
                    <a:pt x="791529" y="365924"/>
                  </a:lnTo>
                  <a:cubicBezTo>
                    <a:pt x="850776" y="319765"/>
                    <a:pt x="936224" y="330375"/>
                    <a:pt x="982383" y="389621"/>
                  </a:cubicBezTo>
                  <a:lnTo>
                    <a:pt x="1281754" y="773875"/>
                  </a:lnTo>
                  <a:lnTo>
                    <a:pt x="1384078" y="724584"/>
                  </a:lnTo>
                  <a:lnTo>
                    <a:pt x="1474853" y="691359"/>
                  </a:lnTo>
                  <a:lnTo>
                    <a:pt x="1474853" y="135990"/>
                  </a:lnTo>
                  <a:cubicBezTo>
                    <a:pt x="1474853" y="60885"/>
                    <a:pt x="1535738" y="0"/>
                    <a:pt x="1610843" y="0"/>
                  </a:cubicBezTo>
                  <a:lnTo>
                    <a:pt x="1901571" y="0"/>
                  </a:lnTo>
                  <a:cubicBezTo>
                    <a:pt x="1976676" y="0"/>
                    <a:pt x="2037561" y="60885"/>
                    <a:pt x="2037561" y="135990"/>
                  </a:cubicBezTo>
                  <a:lnTo>
                    <a:pt x="2037561" y="623699"/>
                  </a:lnTo>
                  <a:lnTo>
                    <a:pt x="2053883" y="624523"/>
                  </a:lnTo>
                  <a:cubicBezTo>
                    <a:pt x="2191324" y="638481"/>
                    <a:pt x="2322727" y="672862"/>
                    <a:pt x="2445010" y="724584"/>
                  </a:cubicBezTo>
                  <a:lnTo>
                    <a:pt x="2559802" y="779881"/>
                  </a:lnTo>
                  <a:lnTo>
                    <a:pt x="2876923" y="455906"/>
                  </a:lnTo>
                  <a:cubicBezTo>
                    <a:pt x="2929460" y="402234"/>
                    <a:pt x="3015559" y="401314"/>
                    <a:pt x="3069231" y="453850"/>
                  </a:cubicBezTo>
                  <a:lnTo>
                    <a:pt x="3276993" y="657217"/>
                  </a:lnTo>
                  <a:cubicBezTo>
                    <a:pt x="3303829" y="683485"/>
                    <a:pt x="3317477" y="718144"/>
                    <a:pt x="3317849" y="752945"/>
                  </a:cubicBezTo>
                  <a:cubicBezTo>
                    <a:pt x="3318221" y="787746"/>
                    <a:pt x="3305317" y="822689"/>
                    <a:pt x="3279048" y="849525"/>
                  </a:cubicBezTo>
                  <a:lnTo>
                    <a:pt x="2989791" y="1145034"/>
                  </a:lnTo>
                  <a:lnTo>
                    <a:pt x="3044606" y="1218336"/>
                  </a:lnTo>
                  <a:cubicBezTo>
                    <a:pt x="3118078" y="1327089"/>
                    <a:pt x="3176264" y="1447017"/>
                    <a:pt x="3216083" y="1575038"/>
                  </a:cubicBezTo>
                  <a:lnTo>
                    <a:pt x="3237090" y="1656736"/>
                  </a:lnTo>
                  <a:lnTo>
                    <a:pt x="3654834" y="1656736"/>
                  </a:lnTo>
                  <a:cubicBezTo>
                    <a:pt x="3729939" y="1656736"/>
                    <a:pt x="3790824" y="1717621"/>
                    <a:pt x="3790824" y="1792726"/>
                  </a:cubicBezTo>
                  <a:close/>
                </a:path>
              </a:pathLst>
            </a:custGeom>
            <a:solidFill>
              <a:srgbClr val="FF535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20817785">
              <a:off x="6355323" y="2937352"/>
              <a:ext cx="380022" cy="380024"/>
            </a:xfrm>
            <a:prstGeom prst="ellipse">
              <a:avLst/>
            </a:prstGeom>
            <a:solidFill>
              <a:srgbClr val="FF535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出自【趣你的PPT】(微信:qunideppt)：最优质的PPT资源库出自【趣你的PPT】(微信:qunideppt)：最优质的PPT资源库"/>
          <p:cNvGrpSpPr/>
          <p:nvPr/>
        </p:nvGrpSpPr>
        <p:grpSpPr>
          <a:xfrm>
            <a:off x="7389095" y="1947956"/>
            <a:ext cx="3369853" cy="3223828"/>
            <a:chOff x="7289400" y="1806986"/>
            <a:chExt cx="3369853" cy="3223828"/>
          </a:xfrm>
          <a:solidFill>
            <a:srgbClr val="549E78"/>
          </a:solidFill>
        </p:grpSpPr>
        <p:sp>
          <p:nvSpPr>
            <p:cNvPr id="7" name="出自【趣你的PPT】(微信:qunideppt)：最优质的PPT资源库"/>
            <p:cNvSpPr/>
            <p:nvPr/>
          </p:nvSpPr>
          <p:spPr>
            <a:xfrm rot="16200000">
              <a:off x="7362413" y="1733973"/>
              <a:ext cx="3223828" cy="3369853"/>
            </a:xfrm>
            <a:custGeom>
              <a:avLst/>
              <a:gdLst>
                <a:gd name="connsiteX0" fmla="*/ 2850411 w 3790824"/>
                <a:gd name="connsiteY0" fmla="*/ 1980294 h 3962533"/>
                <a:gd name="connsiteX1" fmla="*/ 1914544 w 3790824"/>
                <a:gd name="connsiteY1" fmla="*/ 1044427 h 3962533"/>
                <a:gd name="connsiteX2" fmla="*/ 978677 w 3790824"/>
                <a:gd name="connsiteY2" fmla="*/ 1980294 h 3962533"/>
                <a:gd name="connsiteX3" fmla="*/ 1914544 w 3790824"/>
                <a:gd name="connsiteY3" fmla="*/ 2916161 h 3962533"/>
                <a:gd name="connsiteX4" fmla="*/ 2850411 w 3790824"/>
                <a:gd name="connsiteY4" fmla="*/ 1980294 h 3962533"/>
                <a:gd name="connsiteX5" fmla="*/ 3790824 w 3790824"/>
                <a:gd name="connsiteY5" fmla="*/ 1792726 h 3962533"/>
                <a:gd name="connsiteX6" fmla="*/ 3790824 w 3790824"/>
                <a:gd name="connsiteY6" fmla="*/ 2083454 h 3962533"/>
                <a:gd name="connsiteX7" fmla="*/ 3654834 w 3790824"/>
                <a:gd name="connsiteY7" fmla="*/ 2219444 h 3962533"/>
                <a:gd name="connsiteX8" fmla="*/ 3255083 w 3790824"/>
                <a:gd name="connsiteY8" fmla="*/ 2219444 h 3962533"/>
                <a:gd name="connsiteX9" fmla="*/ 3249665 w 3790824"/>
                <a:gd name="connsiteY9" fmla="*/ 2254949 h 3962533"/>
                <a:gd name="connsiteX10" fmla="*/ 2966153 w 3790824"/>
                <a:gd name="connsiteY10" fmla="*/ 2847168 h 3962533"/>
                <a:gd name="connsiteX11" fmla="*/ 2938885 w 3790824"/>
                <a:gd name="connsiteY11" fmla="*/ 2877170 h 3962533"/>
                <a:gd name="connsiteX12" fmla="*/ 3224970 w 3790824"/>
                <a:gd name="connsiteY12" fmla="*/ 3266562 h 3962533"/>
                <a:gd name="connsiteX13" fmla="*/ 3249805 w 3790824"/>
                <a:gd name="connsiteY13" fmla="*/ 3367637 h 3962533"/>
                <a:gd name="connsiteX14" fmla="*/ 3195895 w 3790824"/>
                <a:gd name="connsiteY14" fmla="*/ 3456670 h 3962533"/>
                <a:gd name="connsiteX15" fmla="*/ 2961603 w 3790824"/>
                <a:gd name="connsiteY15" fmla="*/ 3628803 h 3962533"/>
                <a:gd name="connsiteX16" fmla="*/ 2771495 w 3790824"/>
                <a:gd name="connsiteY16" fmla="*/ 3599728 h 3962533"/>
                <a:gd name="connsiteX17" fmla="*/ 2488779 w 3790824"/>
                <a:gd name="connsiteY17" fmla="*/ 3214923 h 3962533"/>
                <a:gd name="connsiteX18" fmla="*/ 2445010 w 3790824"/>
                <a:gd name="connsiteY18" fmla="*/ 3236007 h 3962533"/>
                <a:gd name="connsiteX19" fmla="*/ 2053883 w 3790824"/>
                <a:gd name="connsiteY19" fmla="*/ 3336067 h 3962533"/>
                <a:gd name="connsiteX20" fmla="*/ 2037562 w 3790824"/>
                <a:gd name="connsiteY20" fmla="*/ 3336891 h 3962533"/>
                <a:gd name="connsiteX21" fmla="*/ 2037562 w 3790824"/>
                <a:gd name="connsiteY21" fmla="*/ 3826543 h 3962533"/>
                <a:gd name="connsiteX22" fmla="*/ 1901572 w 3790824"/>
                <a:gd name="connsiteY22" fmla="*/ 3962533 h 3962533"/>
                <a:gd name="connsiteX23" fmla="*/ 1610844 w 3790824"/>
                <a:gd name="connsiteY23" fmla="*/ 3962533 h 3962533"/>
                <a:gd name="connsiteX24" fmla="*/ 1474854 w 3790824"/>
                <a:gd name="connsiteY24" fmla="*/ 3826543 h 3962533"/>
                <a:gd name="connsiteX25" fmla="*/ 1474854 w 3790824"/>
                <a:gd name="connsiteY25" fmla="*/ 3269232 h 3962533"/>
                <a:gd name="connsiteX26" fmla="*/ 1384078 w 3790824"/>
                <a:gd name="connsiteY26" fmla="*/ 3236007 h 3962533"/>
                <a:gd name="connsiteX27" fmla="*/ 1047671 w 3790824"/>
                <a:gd name="connsiteY27" fmla="*/ 3031904 h 3962533"/>
                <a:gd name="connsiteX28" fmla="*/ 997214 w 3790824"/>
                <a:gd name="connsiteY28" fmla="*/ 2986046 h 3962533"/>
                <a:gd name="connsiteX29" fmla="*/ 710082 w 3790824"/>
                <a:gd name="connsiteY29" fmla="*/ 3250899 h 3962533"/>
                <a:gd name="connsiteX30" fmla="*/ 517920 w 3790824"/>
                <a:gd name="connsiteY30" fmla="*/ 3243143 h 3962533"/>
                <a:gd name="connsiteX31" fmla="*/ 320802 w 3790824"/>
                <a:gd name="connsiteY31" fmla="*/ 3029444 h 3962533"/>
                <a:gd name="connsiteX32" fmla="*/ 328558 w 3790824"/>
                <a:gd name="connsiteY32" fmla="*/ 2837282 h 3962533"/>
                <a:gd name="connsiteX33" fmla="*/ 666127 w 3790824"/>
                <a:gd name="connsiteY33" fmla="*/ 2525905 h 3962533"/>
                <a:gd name="connsiteX34" fmla="*/ 658832 w 3790824"/>
                <a:gd name="connsiteY34" fmla="*/ 2510762 h 3962533"/>
                <a:gd name="connsiteX35" fmla="*/ 579423 w 3790824"/>
                <a:gd name="connsiteY35" fmla="*/ 2254949 h 3962533"/>
                <a:gd name="connsiteX36" fmla="*/ 574005 w 3790824"/>
                <a:gd name="connsiteY36" fmla="*/ 2219445 h 3962533"/>
                <a:gd name="connsiteX37" fmla="*/ 135990 w 3790824"/>
                <a:gd name="connsiteY37" fmla="*/ 2219445 h 3962533"/>
                <a:gd name="connsiteX38" fmla="*/ 0 w 3790824"/>
                <a:gd name="connsiteY38" fmla="*/ 2083455 h 3962533"/>
                <a:gd name="connsiteX39" fmla="*/ 0 w 3790824"/>
                <a:gd name="connsiteY39" fmla="*/ 1792727 h 3962533"/>
                <a:gd name="connsiteX40" fmla="*/ 135990 w 3790824"/>
                <a:gd name="connsiteY40" fmla="*/ 1656737 h 3962533"/>
                <a:gd name="connsiteX41" fmla="*/ 591998 w 3790824"/>
                <a:gd name="connsiteY41" fmla="*/ 1656737 h 3962533"/>
                <a:gd name="connsiteX42" fmla="*/ 613005 w 3790824"/>
                <a:gd name="connsiteY42" fmla="*/ 1575038 h 3962533"/>
                <a:gd name="connsiteX43" fmla="*/ 784482 w 3790824"/>
                <a:gd name="connsiteY43" fmla="*/ 1218336 h 3962533"/>
                <a:gd name="connsiteX44" fmla="*/ 848257 w 3790824"/>
                <a:gd name="connsiteY44" fmla="*/ 1133051 h 3962533"/>
                <a:gd name="connsiteX45" fmla="*/ 538492 w 3790824"/>
                <a:gd name="connsiteY45" fmla="*/ 735456 h 3962533"/>
                <a:gd name="connsiteX46" fmla="*/ 562189 w 3790824"/>
                <a:gd name="connsiteY46" fmla="*/ 544603 h 3962533"/>
                <a:gd name="connsiteX47" fmla="*/ 791529 w 3790824"/>
                <a:gd name="connsiteY47" fmla="*/ 365924 h 3962533"/>
                <a:gd name="connsiteX48" fmla="*/ 982383 w 3790824"/>
                <a:gd name="connsiteY48" fmla="*/ 389621 h 3962533"/>
                <a:gd name="connsiteX49" fmla="*/ 1281754 w 3790824"/>
                <a:gd name="connsiteY49" fmla="*/ 773875 h 3962533"/>
                <a:gd name="connsiteX50" fmla="*/ 1384078 w 3790824"/>
                <a:gd name="connsiteY50" fmla="*/ 724584 h 3962533"/>
                <a:gd name="connsiteX51" fmla="*/ 1474853 w 3790824"/>
                <a:gd name="connsiteY51" fmla="*/ 691359 h 3962533"/>
                <a:gd name="connsiteX52" fmla="*/ 1474853 w 3790824"/>
                <a:gd name="connsiteY52" fmla="*/ 135990 h 3962533"/>
                <a:gd name="connsiteX53" fmla="*/ 1610843 w 3790824"/>
                <a:gd name="connsiteY53" fmla="*/ 0 h 3962533"/>
                <a:gd name="connsiteX54" fmla="*/ 1901571 w 3790824"/>
                <a:gd name="connsiteY54" fmla="*/ 0 h 3962533"/>
                <a:gd name="connsiteX55" fmla="*/ 2037561 w 3790824"/>
                <a:gd name="connsiteY55" fmla="*/ 135990 h 3962533"/>
                <a:gd name="connsiteX56" fmla="*/ 2037561 w 3790824"/>
                <a:gd name="connsiteY56" fmla="*/ 623699 h 3962533"/>
                <a:gd name="connsiteX57" fmla="*/ 2053883 w 3790824"/>
                <a:gd name="connsiteY57" fmla="*/ 624523 h 3962533"/>
                <a:gd name="connsiteX58" fmla="*/ 2445010 w 3790824"/>
                <a:gd name="connsiteY58" fmla="*/ 724584 h 3962533"/>
                <a:gd name="connsiteX59" fmla="*/ 2559802 w 3790824"/>
                <a:gd name="connsiteY59" fmla="*/ 779881 h 3962533"/>
                <a:gd name="connsiteX60" fmla="*/ 2876923 w 3790824"/>
                <a:gd name="connsiteY60" fmla="*/ 455906 h 3962533"/>
                <a:gd name="connsiteX61" fmla="*/ 3069231 w 3790824"/>
                <a:gd name="connsiteY61" fmla="*/ 453850 h 3962533"/>
                <a:gd name="connsiteX62" fmla="*/ 3276993 w 3790824"/>
                <a:gd name="connsiteY62" fmla="*/ 657217 h 3962533"/>
                <a:gd name="connsiteX63" fmla="*/ 3317849 w 3790824"/>
                <a:gd name="connsiteY63" fmla="*/ 752945 h 3962533"/>
                <a:gd name="connsiteX64" fmla="*/ 3279048 w 3790824"/>
                <a:gd name="connsiteY64" fmla="*/ 849525 h 3962533"/>
                <a:gd name="connsiteX65" fmla="*/ 2989791 w 3790824"/>
                <a:gd name="connsiteY65" fmla="*/ 1145034 h 3962533"/>
                <a:gd name="connsiteX66" fmla="*/ 3044606 w 3790824"/>
                <a:gd name="connsiteY66" fmla="*/ 1218336 h 3962533"/>
                <a:gd name="connsiteX67" fmla="*/ 3216083 w 3790824"/>
                <a:gd name="connsiteY67" fmla="*/ 1575038 h 3962533"/>
                <a:gd name="connsiteX68" fmla="*/ 3237090 w 3790824"/>
                <a:gd name="connsiteY68" fmla="*/ 1656736 h 3962533"/>
                <a:gd name="connsiteX69" fmla="*/ 3654834 w 3790824"/>
                <a:gd name="connsiteY69" fmla="*/ 1656736 h 3962533"/>
                <a:gd name="connsiteX70" fmla="*/ 3790824 w 3790824"/>
                <a:gd name="connsiteY70" fmla="*/ 1792726 h 396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790824" h="3962533">
                  <a:moveTo>
                    <a:pt x="2850411" y="1980294"/>
                  </a:moveTo>
                  <a:cubicBezTo>
                    <a:pt x="2850411" y="1463429"/>
                    <a:pt x="2431409" y="1044427"/>
                    <a:pt x="1914544" y="1044427"/>
                  </a:cubicBezTo>
                  <a:cubicBezTo>
                    <a:pt x="1397679" y="1044427"/>
                    <a:pt x="978677" y="1463429"/>
                    <a:pt x="978677" y="1980294"/>
                  </a:cubicBezTo>
                  <a:cubicBezTo>
                    <a:pt x="978677" y="2497159"/>
                    <a:pt x="1397679" y="2916161"/>
                    <a:pt x="1914544" y="2916161"/>
                  </a:cubicBezTo>
                  <a:cubicBezTo>
                    <a:pt x="2431409" y="2916161"/>
                    <a:pt x="2850411" y="2497159"/>
                    <a:pt x="2850411" y="1980294"/>
                  </a:cubicBezTo>
                  <a:close/>
                  <a:moveTo>
                    <a:pt x="3790824" y="1792726"/>
                  </a:moveTo>
                  <a:lnTo>
                    <a:pt x="3790824" y="2083454"/>
                  </a:lnTo>
                  <a:cubicBezTo>
                    <a:pt x="3790824" y="2158559"/>
                    <a:pt x="3729939" y="2219444"/>
                    <a:pt x="3654834" y="2219444"/>
                  </a:cubicBezTo>
                  <a:lnTo>
                    <a:pt x="3255083" y="2219444"/>
                  </a:lnTo>
                  <a:lnTo>
                    <a:pt x="3249665" y="2254949"/>
                  </a:lnTo>
                  <a:cubicBezTo>
                    <a:pt x="3204280" y="2476737"/>
                    <a:pt x="3105019" y="2678901"/>
                    <a:pt x="2966153" y="2847168"/>
                  </a:cubicBezTo>
                  <a:lnTo>
                    <a:pt x="2938885" y="2877170"/>
                  </a:lnTo>
                  <a:lnTo>
                    <a:pt x="3224970" y="3266562"/>
                  </a:lnTo>
                  <a:cubicBezTo>
                    <a:pt x="3247204" y="3296825"/>
                    <a:pt x="3255067" y="3333235"/>
                    <a:pt x="3249805" y="3367637"/>
                  </a:cubicBezTo>
                  <a:cubicBezTo>
                    <a:pt x="3244544" y="3402040"/>
                    <a:pt x="3226158" y="3434436"/>
                    <a:pt x="3195895" y="3456670"/>
                  </a:cubicBezTo>
                  <a:lnTo>
                    <a:pt x="2961603" y="3628803"/>
                  </a:lnTo>
                  <a:cubicBezTo>
                    <a:pt x="2901078" y="3673271"/>
                    <a:pt x="2815963" y="3660254"/>
                    <a:pt x="2771495" y="3599728"/>
                  </a:cubicBezTo>
                  <a:lnTo>
                    <a:pt x="2488779" y="3214923"/>
                  </a:lnTo>
                  <a:lnTo>
                    <a:pt x="2445010" y="3236007"/>
                  </a:lnTo>
                  <a:cubicBezTo>
                    <a:pt x="2322727" y="3287728"/>
                    <a:pt x="2191324" y="3322109"/>
                    <a:pt x="2053883" y="3336067"/>
                  </a:cubicBezTo>
                  <a:lnTo>
                    <a:pt x="2037562" y="3336891"/>
                  </a:lnTo>
                  <a:lnTo>
                    <a:pt x="2037562" y="3826543"/>
                  </a:lnTo>
                  <a:cubicBezTo>
                    <a:pt x="2037562" y="3901648"/>
                    <a:pt x="1976677" y="3962533"/>
                    <a:pt x="1901572" y="3962533"/>
                  </a:cubicBezTo>
                  <a:lnTo>
                    <a:pt x="1610844" y="3962533"/>
                  </a:lnTo>
                  <a:cubicBezTo>
                    <a:pt x="1535739" y="3962533"/>
                    <a:pt x="1474854" y="3901648"/>
                    <a:pt x="1474854" y="3826543"/>
                  </a:cubicBezTo>
                  <a:lnTo>
                    <a:pt x="1474854" y="3269232"/>
                  </a:lnTo>
                  <a:lnTo>
                    <a:pt x="1384078" y="3236007"/>
                  </a:lnTo>
                  <a:cubicBezTo>
                    <a:pt x="1261794" y="3184286"/>
                    <a:pt x="1148631" y="3115224"/>
                    <a:pt x="1047671" y="3031904"/>
                  </a:cubicBezTo>
                  <a:lnTo>
                    <a:pt x="997214" y="2986046"/>
                  </a:lnTo>
                  <a:lnTo>
                    <a:pt x="710082" y="3250899"/>
                  </a:lnTo>
                  <a:cubicBezTo>
                    <a:pt x="654876" y="3301821"/>
                    <a:pt x="568842" y="3298349"/>
                    <a:pt x="517920" y="3243143"/>
                  </a:cubicBezTo>
                  <a:lnTo>
                    <a:pt x="320802" y="3029444"/>
                  </a:lnTo>
                  <a:cubicBezTo>
                    <a:pt x="269879" y="2974238"/>
                    <a:pt x="273352" y="2888204"/>
                    <a:pt x="328558" y="2837282"/>
                  </a:cubicBezTo>
                  <a:lnTo>
                    <a:pt x="666127" y="2525905"/>
                  </a:lnTo>
                  <a:lnTo>
                    <a:pt x="658832" y="2510762"/>
                  </a:lnTo>
                  <a:cubicBezTo>
                    <a:pt x="624351" y="2429240"/>
                    <a:pt x="597577" y="2343664"/>
                    <a:pt x="579423" y="2254949"/>
                  </a:cubicBezTo>
                  <a:lnTo>
                    <a:pt x="574005" y="2219445"/>
                  </a:lnTo>
                  <a:lnTo>
                    <a:pt x="135990" y="2219445"/>
                  </a:lnTo>
                  <a:cubicBezTo>
                    <a:pt x="60885" y="2219445"/>
                    <a:pt x="0" y="2158560"/>
                    <a:pt x="0" y="2083455"/>
                  </a:cubicBezTo>
                  <a:lnTo>
                    <a:pt x="0" y="1792727"/>
                  </a:lnTo>
                  <a:cubicBezTo>
                    <a:pt x="0" y="1717622"/>
                    <a:pt x="60885" y="1656737"/>
                    <a:pt x="135990" y="1656737"/>
                  </a:cubicBezTo>
                  <a:lnTo>
                    <a:pt x="591998" y="1656737"/>
                  </a:lnTo>
                  <a:lnTo>
                    <a:pt x="613005" y="1575038"/>
                  </a:lnTo>
                  <a:cubicBezTo>
                    <a:pt x="652823" y="1447017"/>
                    <a:pt x="711010" y="1327089"/>
                    <a:pt x="784482" y="1218336"/>
                  </a:cubicBezTo>
                  <a:lnTo>
                    <a:pt x="848257" y="1133051"/>
                  </a:lnTo>
                  <a:lnTo>
                    <a:pt x="538492" y="735456"/>
                  </a:lnTo>
                  <a:cubicBezTo>
                    <a:pt x="492333" y="676210"/>
                    <a:pt x="502943" y="590761"/>
                    <a:pt x="562189" y="544603"/>
                  </a:cubicBezTo>
                  <a:lnTo>
                    <a:pt x="791529" y="365924"/>
                  </a:lnTo>
                  <a:cubicBezTo>
                    <a:pt x="850776" y="319765"/>
                    <a:pt x="936224" y="330375"/>
                    <a:pt x="982383" y="389621"/>
                  </a:cubicBezTo>
                  <a:lnTo>
                    <a:pt x="1281754" y="773875"/>
                  </a:lnTo>
                  <a:lnTo>
                    <a:pt x="1384078" y="724584"/>
                  </a:lnTo>
                  <a:lnTo>
                    <a:pt x="1474853" y="691359"/>
                  </a:lnTo>
                  <a:lnTo>
                    <a:pt x="1474853" y="135990"/>
                  </a:lnTo>
                  <a:cubicBezTo>
                    <a:pt x="1474853" y="60885"/>
                    <a:pt x="1535738" y="0"/>
                    <a:pt x="1610843" y="0"/>
                  </a:cubicBezTo>
                  <a:lnTo>
                    <a:pt x="1901571" y="0"/>
                  </a:lnTo>
                  <a:cubicBezTo>
                    <a:pt x="1976676" y="0"/>
                    <a:pt x="2037561" y="60885"/>
                    <a:pt x="2037561" y="135990"/>
                  </a:cubicBezTo>
                  <a:lnTo>
                    <a:pt x="2037561" y="623699"/>
                  </a:lnTo>
                  <a:lnTo>
                    <a:pt x="2053883" y="624523"/>
                  </a:lnTo>
                  <a:cubicBezTo>
                    <a:pt x="2191324" y="638481"/>
                    <a:pt x="2322727" y="672862"/>
                    <a:pt x="2445010" y="724584"/>
                  </a:cubicBezTo>
                  <a:lnTo>
                    <a:pt x="2559802" y="779881"/>
                  </a:lnTo>
                  <a:lnTo>
                    <a:pt x="2876923" y="455906"/>
                  </a:lnTo>
                  <a:cubicBezTo>
                    <a:pt x="2929460" y="402234"/>
                    <a:pt x="3015559" y="401314"/>
                    <a:pt x="3069231" y="453850"/>
                  </a:cubicBezTo>
                  <a:lnTo>
                    <a:pt x="3276993" y="657217"/>
                  </a:lnTo>
                  <a:cubicBezTo>
                    <a:pt x="3303829" y="683485"/>
                    <a:pt x="3317477" y="718144"/>
                    <a:pt x="3317849" y="752945"/>
                  </a:cubicBezTo>
                  <a:cubicBezTo>
                    <a:pt x="3318221" y="787746"/>
                    <a:pt x="3305317" y="822689"/>
                    <a:pt x="3279048" y="849525"/>
                  </a:cubicBezTo>
                  <a:lnTo>
                    <a:pt x="2989791" y="1145034"/>
                  </a:lnTo>
                  <a:lnTo>
                    <a:pt x="3044606" y="1218336"/>
                  </a:lnTo>
                  <a:cubicBezTo>
                    <a:pt x="3118078" y="1327089"/>
                    <a:pt x="3176264" y="1447017"/>
                    <a:pt x="3216083" y="1575038"/>
                  </a:cubicBezTo>
                  <a:lnTo>
                    <a:pt x="3237090" y="1656736"/>
                  </a:lnTo>
                  <a:lnTo>
                    <a:pt x="3654834" y="1656736"/>
                  </a:lnTo>
                  <a:cubicBezTo>
                    <a:pt x="3729939" y="1656736"/>
                    <a:pt x="3790824" y="1717621"/>
                    <a:pt x="3790824" y="1792726"/>
                  </a:cubicBezTo>
                  <a:close/>
                </a:path>
              </a:pathLst>
            </a:custGeom>
            <a:solidFill>
              <a:srgbClr val="C1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20817785">
              <a:off x="8634198" y="3060564"/>
              <a:ext cx="680258" cy="680262"/>
            </a:xfrm>
            <a:prstGeom prst="ellipse">
              <a:avLst/>
            </a:prstGeom>
            <a:solidFill>
              <a:srgbClr val="C1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18出自【趣你的PPT】(微信:qunideppt)：最优质的PPT资源库出自【趣你的PPT】(微信:qunideppt)：最优质的PPT资源库"/>
          <p:cNvGrpSpPr/>
          <p:nvPr/>
        </p:nvGrpSpPr>
        <p:grpSpPr>
          <a:xfrm rot="581770">
            <a:off x="6620213" y="4100011"/>
            <a:ext cx="1021671" cy="977398"/>
            <a:chOff x="624606" y="259596"/>
            <a:chExt cx="1927721" cy="1844187"/>
          </a:xfrm>
          <a:solidFill>
            <a:srgbClr val="CAB059"/>
          </a:solidFill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16200000">
              <a:off x="666373" y="217829"/>
              <a:ext cx="1844187" cy="1927721"/>
            </a:xfrm>
            <a:custGeom>
              <a:avLst/>
              <a:gdLst>
                <a:gd name="connsiteX0" fmla="*/ 2850411 w 3790824"/>
                <a:gd name="connsiteY0" fmla="*/ 1980294 h 3962533"/>
                <a:gd name="connsiteX1" fmla="*/ 1914544 w 3790824"/>
                <a:gd name="connsiteY1" fmla="*/ 1044427 h 3962533"/>
                <a:gd name="connsiteX2" fmla="*/ 978677 w 3790824"/>
                <a:gd name="connsiteY2" fmla="*/ 1980294 h 3962533"/>
                <a:gd name="connsiteX3" fmla="*/ 1914544 w 3790824"/>
                <a:gd name="connsiteY3" fmla="*/ 2916161 h 3962533"/>
                <a:gd name="connsiteX4" fmla="*/ 2850411 w 3790824"/>
                <a:gd name="connsiteY4" fmla="*/ 1980294 h 3962533"/>
                <a:gd name="connsiteX5" fmla="*/ 3790824 w 3790824"/>
                <a:gd name="connsiteY5" fmla="*/ 1792726 h 3962533"/>
                <a:gd name="connsiteX6" fmla="*/ 3790824 w 3790824"/>
                <a:gd name="connsiteY6" fmla="*/ 2083454 h 3962533"/>
                <a:gd name="connsiteX7" fmla="*/ 3654834 w 3790824"/>
                <a:gd name="connsiteY7" fmla="*/ 2219444 h 3962533"/>
                <a:gd name="connsiteX8" fmla="*/ 3255083 w 3790824"/>
                <a:gd name="connsiteY8" fmla="*/ 2219444 h 3962533"/>
                <a:gd name="connsiteX9" fmla="*/ 3249665 w 3790824"/>
                <a:gd name="connsiteY9" fmla="*/ 2254949 h 3962533"/>
                <a:gd name="connsiteX10" fmla="*/ 2966153 w 3790824"/>
                <a:gd name="connsiteY10" fmla="*/ 2847168 h 3962533"/>
                <a:gd name="connsiteX11" fmla="*/ 2938885 w 3790824"/>
                <a:gd name="connsiteY11" fmla="*/ 2877170 h 3962533"/>
                <a:gd name="connsiteX12" fmla="*/ 3224970 w 3790824"/>
                <a:gd name="connsiteY12" fmla="*/ 3266562 h 3962533"/>
                <a:gd name="connsiteX13" fmla="*/ 3249805 w 3790824"/>
                <a:gd name="connsiteY13" fmla="*/ 3367637 h 3962533"/>
                <a:gd name="connsiteX14" fmla="*/ 3195895 w 3790824"/>
                <a:gd name="connsiteY14" fmla="*/ 3456670 h 3962533"/>
                <a:gd name="connsiteX15" fmla="*/ 2961603 w 3790824"/>
                <a:gd name="connsiteY15" fmla="*/ 3628803 h 3962533"/>
                <a:gd name="connsiteX16" fmla="*/ 2771495 w 3790824"/>
                <a:gd name="connsiteY16" fmla="*/ 3599728 h 3962533"/>
                <a:gd name="connsiteX17" fmla="*/ 2488779 w 3790824"/>
                <a:gd name="connsiteY17" fmla="*/ 3214923 h 3962533"/>
                <a:gd name="connsiteX18" fmla="*/ 2445010 w 3790824"/>
                <a:gd name="connsiteY18" fmla="*/ 3236007 h 3962533"/>
                <a:gd name="connsiteX19" fmla="*/ 2053883 w 3790824"/>
                <a:gd name="connsiteY19" fmla="*/ 3336067 h 3962533"/>
                <a:gd name="connsiteX20" fmla="*/ 2037562 w 3790824"/>
                <a:gd name="connsiteY20" fmla="*/ 3336891 h 3962533"/>
                <a:gd name="connsiteX21" fmla="*/ 2037562 w 3790824"/>
                <a:gd name="connsiteY21" fmla="*/ 3826543 h 3962533"/>
                <a:gd name="connsiteX22" fmla="*/ 1901572 w 3790824"/>
                <a:gd name="connsiteY22" fmla="*/ 3962533 h 3962533"/>
                <a:gd name="connsiteX23" fmla="*/ 1610844 w 3790824"/>
                <a:gd name="connsiteY23" fmla="*/ 3962533 h 3962533"/>
                <a:gd name="connsiteX24" fmla="*/ 1474854 w 3790824"/>
                <a:gd name="connsiteY24" fmla="*/ 3826543 h 3962533"/>
                <a:gd name="connsiteX25" fmla="*/ 1474854 w 3790824"/>
                <a:gd name="connsiteY25" fmla="*/ 3269232 h 3962533"/>
                <a:gd name="connsiteX26" fmla="*/ 1384078 w 3790824"/>
                <a:gd name="connsiteY26" fmla="*/ 3236007 h 3962533"/>
                <a:gd name="connsiteX27" fmla="*/ 1047671 w 3790824"/>
                <a:gd name="connsiteY27" fmla="*/ 3031904 h 3962533"/>
                <a:gd name="connsiteX28" fmla="*/ 997214 w 3790824"/>
                <a:gd name="connsiteY28" fmla="*/ 2986046 h 3962533"/>
                <a:gd name="connsiteX29" fmla="*/ 710082 w 3790824"/>
                <a:gd name="connsiteY29" fmla="*/ 3250899 h 3962533"/>
                <a:gd name="connsiteX30" fmla="*/ 517920 w 3790824"/>
                <a:gd name="connsiteY30" fmla="*/ 3243143 h 3962533"/>
                <a:gd name="connsiteX31" fmla="*/ 320802 w 3790824"/>
                <a:gd name="connsiteY31" fmla="*/ 3029444 h 3962533"/>
                <a:gd name="connsiteX32" fmla="*/ 328558 w 3790824"/>
                <a:gd name="connsiteY32" fmla="*/ 2837282 h 3962533"/>
                <a:gd name="connsiteX33" fmla="*/ 666127 w 3790824"/>
                <a:gd name="connsiteY33" fmla="*/ 2525905 h 3962533"/>
                <a:gd name="connsiteX34" fmla="*/ 658832 w 3790824"/>
                <a:gd name="connsiteY34" fmla="*/ 2510762 h 3962533"/>
                <a:gd name="connsiteX35" fmla="*/ 579423 w 3790824"/>
                <a:gd name="connsiteY35" fmla="*/ 2254949 h 3962533"/>
                <a:gd name="connsiteX36" fmla="*/ 574005 w 3790824"/>
                <a:gd name="connsiteY36" fmla="*/ 2219445 h 3962533"/>
                <a:gd name="connsiteX37" fmla="*/ 135990 w 3790824"/>
                <a:gd name="connsiteY37" fmla="*/ 2219445 h 3962533"/>
                <a:gd name="connsiteX38" fmla="*/ 0 w 3790824"/>
                <a:gd name="connsiteY38" fmla="*/ 2083455 h 3962533"/>
                <a:gd name="connsiteX39" fmla="*/ 0 w 3790824"/>
                <a:gd name="connsiteY39" fmla="*/ 1792727 h 3962533"/>
                <a:gd name="connsiteX40" fmla="*/ 135990 w 3790824"/>
                <a:gd name="connsiteY40" fmla="*/ 1656737 h 3962533"/>
                <a:gd name="connsiteX41" fmla="*/ 591998 w 3790824"/>
                <a:gd name="connsiteY41" fmla="*/ 1656737 h 3962533"/>
                <a:gd name="connsiteX42" fmla="*/ 613005 w 3790824"/>
                <a:gd name="connsiteY42" fmla="*/ 1575038 h 3962533"/>
                <a:gd name="connsiteX43" fmla="*/ 784482 w 3790824"/>
                <a:gd name="connsiteY43" fmla="*/ 1218336 h 3962533"/>
                <a:gd name="connsiteX44" fmla="*/ 848257 w 3790824"/>
                <a:gd name="connsiteY44" fmla="*/ 1133051 h 3962533"/>
                <a:gd name="connsiteX45" fmla="*/ 538492 w 3790824"/>
                <a:gd name="connsiteY45" fmla="*/ 735456 h 3962533"/>
                <a:gd name="connsiteX46" fmla="*/ 562189 w 3790824"/>
                <a:gd name="connsiteY46" fmla="*/ 544603 h 3962533"/>
                <a:gd name="connsiteX47" fmla="*/ 791529 w 3790824"/>
                <a:gd name="connsiteY47" fmla="*/ 365924 h 3962533"/>
                <a:gd name="connsiteX48" fmla="*/ 982383 w 3790824"/>
                <a:gd name="connsiteY48" fmla="*/ 389621 h 3962533"/>
                <a:gd name="connsiteX49" fmla="*/ 1281754 w 3790824"/>
                <a:gd name="connsiteY49" fmla="*/ 773875 h 3962533"/>
                <a:gd name="connsiteX50" fmla="*/ 1384078 w 3790824"/>
                <a:gd name="connsiteY50" fmla="*/ 724584 h 3962533"/>
                <a:gd name="connsiteX51" fmla="*/ 1474853 w 3790824"/>
                <a:gd name="connsiteY51" fmla="*/ 691359 h 3962533"/>
                <a:gd name="connsiteX52" fmla="*/ 1474853 w 3790824"/>
                <a:gd name="connsiteY52" fmla="*/ 135990 h 3962533"/>
                <a:gd name="connsiteX53" fmla="*/ 1610843 w 3790824"/>
                <a:gd name="connsiteY53" fmla="*/ 0 h 3962533"/>
                <a:gd name="connsiteX54" fmla="*/ 1901571 w 3790824"/>
                <a:gd name="connsiteY54" fmla="*/ 0 h 3962533"/>
                <a:gd name="connsiteX55" fmla="*/ 2037561 w 3790824"/>
                <a:gd name="connsiteY55" fmla="*/ 135990 h 3962533"/>
                <a:gd name="connsiteX56" fmla="*/ 2037561 w 3790824"/>
                <a:gd name="connsiteY56" fmla="*/ 623699 h 3962533"/>
                <a:gd name="connsiteX57" fmla="*/ 2053883 w 3790824"/>
                <a:gd name="connsiteY57" fmla="*/ 624523 h 3962533"/>
                <a:gd name="connsiteX58" fmla="*/ 2445010 w 3790824"/>
                <a:gd name="connsiteY58" fmla="*/ 724584 h 3962533"/>
                <a:gd name="connsiteX59" fmla="*/ 2559802 w 3790824"/>
                <a:gd name="connsiteY59" fmla="*/ 779881 h 3962533"/>
                <a:gd name="connsiteX60" fmla="*/ 2876923 w 3790824"/>
                <a:gd name="connsiteY60" fmla="*/ 455906 h 3962533"/>
                <a:gd name="connsiteX61" fmla="*/ 3069231 w 3790824"/>
                <a:gd name="connsiteY61" fmla="*/ 453850 h 3962533"/>
                <a:gd name="connsiteX62" fmla="*/ 3276993 w 3790824"/>
                <a:gd name="connsiteY62" fmla="*/ 657217 h 3962533"/>
                <a:gd name="connsiteX63" fmla="*/ 3317849 w 3790824"/>
                <a:gd name="connsiteY63" fmla="*/ 752945 h 3962533"/>
                <a:gd name="connsiteX64" fmla="*/ 3279048 w 3790824"/>
                <a:gd name="connsiteY64" fmla="*/ 849525 h 3962533"/>
                <a:gd name="connsiteX65" fmla="*/ 2989791 w 3790824"/>
                <a:gd name="connsiteY65" fmla="*/ 1145034 h 3962533"/>
                <a:gd name="connsiteX66" fmla="*/ 3044606 w 3790824"/>
                <a:gd name="connsiteY66" fmla="*/ 1218336 h 3962533"/>
                <a:gd name="connsiteX67" fmla="*/ 3216083 w 3790824"/>
                <a:gd name="connsiteY67" fmla="*/ 1575038 h 3962533"/>
                <a:gd name="connsiteX68" fmla="*/ 3237090 w 3790824"/>
                <a:gd name="connsiteY68" fmla="*/ 1656736 h 3962533"/>
                <a:gd name="connsiteX69" fmla="*/ 3654834 w 3790824"/>
                <a:gd name="connsiteY69" fmla="*/ 1656736 h 3962533"/>
                <a:gd name="connsiteX70" fmla="*/ 3790824 w 3790824"/>
                <a:gd name="connsiteY70" fmla="*/ 1792726 h 396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790824" h="3962533">
                  <a:moveTo>
                    <a:pt x="2850411" y="1980294"/>
                  </a:moveTo>
                  <a:cubicBezTo>
                    <a:pt x="2850411" y="1463429"/>
                    <a:pt x="2431409" y="1044427"/>
                    <a:pt x="1914544" y="1044427"/>
                  </a:cubicBezTo>
                  <a:cubicBezTo>
                    <a:pt x="1397679" y="1044427"/>
                    <a:pt x="978677" y="1463429"/>
                    <a:pt x="978677" y="1980294"/>
                  </a:cubicBezTo>
                  <a:cubicBezTo>
                    <a:pt x="978677" y="2497159"/>
                    <a:pt x="1397679" y="2916161"/>
                    <a:pt x="1914544" y="2916161"/>
                  </a:cubicBezTo>
                  <a:cubicBezTo>
                    <a:pt x="2431409" y="2916161"/>
                    <a:pt x="2850411" y="2497159"/>
                    <a:pt x="2850411" y="1980294"/>
                  </a:cubicBezTo>
                  <a:close/>
                  <a:moveTo>
                    <a:pt x="3790824" y="1792726"/>
                  </a:moveTo>
                  <a:lnTo>
                    <a:pt x="3790824" y="2083454"/>
                  </a:lnTo>
                  <a:cubicBezTo>
                    <a:pt x="3790824" y="2158559"/>
                    <a:pt x="3729939" y="2219444"/>
                    <a:pt x="3654834" y="2219444"/>
                  </a:cubicBezTo>
                  <a:lnTo>
                    <a:pt x="3255083" y="2219444"/>
                  </a:lnTo>
                  <a:lnTo>
                    <a:pt x="3249665" y="2254949"/>
                  </a:lnTo>
                  <a:cubicBezTo>
                    <a:pt x="3204280" y="2476737"/>
                    <a:pt x="3105019" y="2678901"/>
                    <a:pt x="2966153" y="2847168"/>
                  </a:cubicBezTo>
                  <a:lnTo>
                    <a:pt x="2938885" y="2877170"/>
                  </a:lnTo>
                  <a:lnTo>
                    <a:pt x="3224970" y="3266562"/>
                  </a:lnTo>
                  <a:cubicBezTo>
                    <a:pt x="3247204" y="3296825"/>
                    <a:pt x="3255067" y="3333235"/>
                    <a:pt x="3249805" y="3367637"/>
                  </a:cubicBezTo>
                  <a:cubicBezTo>
                    <a:pt x="3244544" y="3402040"/>
                    <a:pt x="3226158" y="3434436"/>
                    <a:pt x="3195895" y="3456670"/>
                  </a:cubicBezTo>
                  <a:lnTo>
                    <a:pt x="2961603" y="3628803"/>
                  </a:lnTo>
                  <a:cubicBezTo>
                    <a:pt x="2901078" y="3673271"/>
                    <a:pt x="2815963" y="3660254"/>
                    <a:pt x="2771495" y="3599728"/>
                  </a:cubicBezTo>
                  <a:lnTo>
                    <a:pt x="2488779" y="3214923"/>
                  </a:lnTo>
                  <a:lnTo>
                    <a:pt x="2445010" y="3236007"/>
                  </a:lnTo>
                  <a:cubicBezTo>
                    <a:pt x="2322727" y="3287728"/>
                    <a:pt x="2191324" y="3322109"/>
                    <a:pt x="2053883" y="3336067"/>
                  </a:cubicBezTo>
                  <a:lnTo>
                    <a:pt x="2037562" y="3336891"/>
                  </a:lnTo>
                  <a:lnTo>
                    <a:pt x="2037562" y="3826543"/>
                  </a:lnTo>
                  <a:cubicBezTo>
                    <a:pt x="2037562" y="3901648"/>
                    <a:pt x="1976677" y="3962533"/>
                    <a:pt x="1901572" y="3962533"/>
                  </a:cubicBezTo>
                  <a:lnTo>
                    <a:pt x="1610844" y="3962533"/>
                  </a:lnTo>
                  <a:cubicBezTo>
                    <a:pt x="1535739" y="3962533"/>
                    <a:pt x="1474854" y="3901648"/>
                    <a:pt x="1474854" y="3826543"/>
                  </a:cubicBezTo>
                  <a:lnTo>
                    <a:pt x="1474854" y="3269232"/>
                  </a:lnTo>
                  <a:lnTo>
                    <a:pt x="1384078" y="3236007"/>
                  </a:lnTo>
                  <a:cubicBezTo>
                    <a:pt x="1261794" y="3184286"/>
                    <a:pt x="1148631" y="3115224"/>
                    <a:pt x="1047671" y="3031904"/>
                  </a:cubicBezTo>
                  <a:lnTo>
                    <a:pt x="997214" y="2986046"/>
                  </a:lnTo>
                  <a:lnTo>
                    <a:pt x="710082" y="3250899"/>
                  </a:lnTo>
                  <a:cubicBezTo>
                    <a:pt x="654876" y="3301821"/>
                    <a:pt x="568842" y="3298349"/>
                    <a:pt x="517920" y="3243143"/>
                  </a:cubicBezTo>
                  <a:lnTo>
                    <a:pt x="320802" y="3029444"/>
                  </a:lnTo>
                  <a:cubicBezTo>
                    <a:pt x="269879" y="2974238"/>
                    <a:pt x="273352" y="2888204"/>
                    <a:pt x="328558" y="2837282"/>
                  </a:cubicBezTo>
                  <a:lnTo>
                    <a:pt x="666127" y="2525905"/>
                  </a:lnTo>
                  <a:lnTo>
                    <a:pt x="658832" y="2510762"/>
                  </a:lnTo>
                  <a:cubicBezTo>
                    <a:pt x="624351" y="2429240"/>
                    <a:pt x="597577" y="2343664"/>
                    <a:pt x="579423" y="2254949"/>
                  </a:cubicBezTo>
                  <a:lnTo>
                    <a:pt x="574005" y="2219445"/>
                  </a:lnTo>
                  <a:lnTo>
                    <a:pt x="135990" y="2219445"/>
                  </a:lnTo>
                  <a:cubicBezTo>
                    <a:pt x="60885" y="2219445"/>
                    <a:pt x="0" y="2158560"/>
                    <a:pt x="0" y="2083455"/>
                  </a:cubicBezTo>
                  <a:lnTo>
                    <a:pt x="0" y="1792727"/>
                  </a:lnTo>
                  <a:cubicBezTo>
                    <a:pt x="0" y="1717622"/>
                    <a:pt x="60885" y="1656737"/>
                    <a:pt x="135990" y="1656737"/>
                  </a:cubicBezTo>
                  <a:lnTo>
                    <a:pt x="591998" y="1656737"/>
                  </a:lnTo>
                  <a:lnTo>
                    <a:pt x="613005" y="1575038"/>
                  </a:lnTo>
                  <a:cubicBezTo>
                    <a:pt x="652823" y="1447017"/>
                    <a:pt x="711010" y="1327089"/>
                    <a:pt x="784482" y="1218336"/>
                  </a:cubicBezTo>
                  <a:lnTo>
                    <a:pt x="848257" y="1133051"/>
                  </a:lnTo>
                  <a:lnTo>
                    <a:pt x="538492" y="735456"/>
                  </a:lnTo>
                  <a:cubicBezTo>
                    <a:pt x="492333" y="676210"/>
                    <a:pt x="502943" y="590761"/>
                    <a:pt x="562189" y="544603"/>
                  </a:cubicBezTo>
                  <a:lnTo>
                    <a:pt x="791529" y="365924"/>
                  </a:lnTo>
                  <a:cubicBezTo>
                    <a:pt x="850776" y="319765"/>
                    <a:pt x="936224" y="330375"/>
                    <a:pt x="982383" y="389621"/>
                  </a:cubicBezTo>
                  <a:lnTo>
                    <a:pt x="1281754" y="773875"/>
                  </a:lnTo>
                  <a:lnTo>
                    <a:pt x="1384078" y="724584"/>
                  </a:lnTo>
                  <a:lnTo>
                    <a:pt x="1474853" y="691359"/>
                  </a:lnTo>
                  <a:lnTo>
                    <a:pt x="1474853" y="135990"/>
                  </a:lnTo>
                  <a:cubicBezTo>
                    <a:pt x="1474853" y="60885"/>
                    <a:pt x="1535738" y="0"/>
                    <a:pt x="1610843" y="0"/>
                  </a:cubicBezTo>
                  <a:lnTo>
                    <a:pt x="1901571" y="0"/>
                  </a:lnTo>
                  <a:cubicBezTo>
                    <a:pt x="1976676" y="0"/>
                    <a:pt x="2037561" y="60885"/>
                    <a:pt x="2037561" y="135990"/>
                  </a:cubicBezTo>
                  <a:lnTo>
                    <a:pt x="2037561" y="623699"/>
                  </a:lnTo>
                  <a:lnTo>
                    <a:pt x="2053883" y="624523"/>
                  </a:lnTo>
                  <a:cubicBezTo>
                    <a:pt x="2191324" y="638481"/>
                    <a:pt x="2322727" y="672862"/>
                    <a:pt x="2445010" y="724584"/>
                  </a:cubicBezTo>
                  <a:lnTo>
                    <a:pt x="2559802" y="779881"/>
                  </a:lnTo>
                  <a:lnTo>
                    <a:pt x="2876923" y="455906"/>
                  </a:lnTo>
                  <a:cubicBezTo>
                    <a:pt x="2929460" y="402234"/>
                    <a:pt x="3015559" y="401314"/>
                    <a:pt x="3069231" y="453850"/>
                  </a:cubicBezTo>
                  <a:lnTo>
                    <a:pt x="3276993" y="657217"/>
                  </a:lnTo>
                  <a:cubicBezTo>
                    <a:pt x="3303829" y="683485"/>
                    <a:pt x="3317477" y="718144"/>
                    <a:pt x="3317849" y="752945"/>
                  </a:cubicBezTo>
                  <a:cubicBezTo>
                    <a:pt x="3318221" y="787746"/>
                    <a:pt x="3305317" y="822689"/>
                    <a:pt x="3279048" y="849525"/>
                  </a:cubicBezTo>
                  <a:lnTo>
                    <a:pt x="2989791" y="1145034"/>
                  </a:lnTo>
                  <a:lnTo>
                    <a:pt x="3044606" y="1218336"/>
                  </a:lnTo>
                  <a:cubicBezTo>
                    <a:pt x="3118078" y="1327089"/>
                    <a:pt x="3176264" y="1447017"/>
                    <a:pt x="3216083" y="1575038"/>
                  </a:cubicBezTo>
                  <a:lnTo>
                    <a:pt x="3237090" y="1656736"/>
                  </a:lnTo>
                  <a:lnTo>
                    <a:pt x="3654834" y="1656736"/>
                  </a:lnTo>
                  <a:cubicBezTo>
                    <a:pt x="3729939" y="1656736"/>
                    <a:pt x="3790824" y="1717621"/>
                    <a:pt x="3790824" y="1792726"/>
                  </a:cubicBezTo>
                  <a:close/>
                </a:path>
              </a:pathLst>
            </a:custGeom>
            <a:solidFill>
              <a:srgbClr val="FF535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365034" y="958259"/>
              <a:ext cx="446860" cy="446860"/>
            </a:xfrm>
            <a:prstGeom prst="ellipse">
              <a:avLst/>
            </a:prstGeom>
            <a:solidFill>
              <a:srgbClr val="FF535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出自【趣你的PPT】(微信:qunideppt)：最优质的PPT资源库"/>
          <p:cNvSpPr/>
          <p:nvPr/>
        </p:nvSpPr>
        <p:spPr>
          <a:xfrm>
            <a:off x="1578762" y="2236526"/>
            <a:ext cx="584247" cy="584247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1635729" y="2337041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578762" y="3249542"/>
            <a:ext cx="584247" cy="584247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635729" y="3350057"/>
            <a:ext cx="453970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574786" y="4258230"/>
            <a:ext cx="584247" cy="584247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631753" y="4358745"/>
            <a:ext cx="453970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90128" y="2377575"/>
            <a:ext cx="289147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290128" y="4328651"/>
            <a:ext cx="289147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290128" y="3353113"/>
            <a:ext cx="289147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7205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 rot="16190484" flipH="1">
            <a:off x="2689299" y="2962903"/>
            <a:ext cx="617538" cy="617538"/>
          </a:xfrm>
          <a:prstGeom prst="ellipse">
            <a:avLst/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 rot="5390484">
            <a:off x="2907581" y="3181183"/>
            <a:ext cx="181769" cy="181769"/>
          </a:xfrm>
          <a:prstGeom prst="roundRect">
            <a:avLst>
              <a:gd name="adj" fmla="val 14046"/>
            </a:avLst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 rot="5390484">
            <a:off x="4389488" y="-334963"/>
            <a:ext cx="3405981" cy="7187407"/>
          </a:xfrm>
          <a:prstGeom prst="roundRect">
            <a:avLst>
              <a:gd name="adj" fmla="val 9801"/>
            </a:avLst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 rot="5390484">
            <a:off x="4439877" y="-286147"/>
            <a:ext cx="3305175" cy="7079457"/>
          </a:xfrm>
          <a:prstGeom prst="roundRect">
            <a:avLst>
              <a:gd name="adj" fmla="val 8944"/>
            </a:avLst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 rot="5390484">
            <a:off x="8732492" y="3227560"/>
            <a:ext cx="617538" cy="54769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 rot="16190484" flipH="1">
            <a:off x="9268632" y="3190676"/>
            <a:ext cx="100013" cy="100013"/>
          </a:xfrm>
          <a:prstGeom prst="ellipse">
            <a:avLst/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 rot="16190484" flipH="1">
            <a:off x="8994389" y="2764408"/>
            <a:ext cx="91281" cy="91281"/>
          </a:xfrm>
          <a:prstGeom prst="ellipse">
            <a:avLst/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 rot="5390484">
            <a:off x="8518962" y="1376337"/>
            <a:ext cx="35719" cy="309563"/>
          </a:xfrm>
          <a:prstGeom prst="rect">
            <a:avLst/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 rot="5390484">
            <a:off x="7273970" y="1398436"/>
            <a:ext cx="35719" cy="272256"/>
          </a:xfrm>
          <a:prstGeom prst="rect">
            <a:avLst/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 rot="5390484">
            <a:off x="7855390" y="1396430"/>
            <a:ext cx="35719" cy="273050"/>
          </a:xfrm>
          <a:prstGeom prst="rect">
            <a:avLst/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ChangeShapeType="1"/>
          </p:cNvSpPr>
          <p:nvPr/>
        </p:nvSpPr>
        <p:spPr bwMode="auto">
          <a:xfrm rot="10800000" flipH="1">
            <a:off x="488950" y="5669757"/>
            <a:ext cx="10933835" cy="0"/>
          </a:xfrm>
          <a:prstGeom prst="line">
            <a:avLst/>
          </a:prstGeom>
          <a:noFill/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3460750" y="1771650"/>
            <a:ext cx="5245100" cy="296545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079"/>
          <a:stretch/>
        </p:blipFill>
        <p:spPr>
          <a:xfrm>
            <a:off x="3456464" y="1775012"/>
            <a:ext cx="5243691" cy="2940439"/>
          </a:xfrm>
          <a:prstGeom prst="rect">
            <a:avLst/>
          </a:prstGeom>
        </p:spPr>
      </p:pic>
      <p:sp>
        <p:nvSpPr>
          <p:cNvPr id="36" name="出自【趣你的PPT】(微信:qunideppt)：最优质的PPT资源库"/>
          <p:cNvSpPr txBox="1"/>
          <p:nvPr/>
        </p:nvSpPr>
        <p:spPr>
          <a:xfrm>
            <a:off x="554812" y="5278551"/>
            <a:ext cx="7697474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554812" y="5721511"/>
            <a:ext cx="8530985" cy="3231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54812" y="6125225"/>
            <a:ext cx="8632731" cy="3231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00405705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cxnSp>
        <p:nvCxnSpPr>
          <p:cNvPr id="3" name="出自【趣你的PPT】(微信:qunideppt)：最优质的PPT资源库"/>
          <p:cNvCxnSpPr>
            <a:cxnSpLocks noChangeAspect="1"/>
          </p:cNvCxnSpPr>
          <p:nvPr/>
        </p:nvCxnSpPr>
        <p:spPr>
          <a:xfrm>
            <a:off x="975008" y="3693200"/>
            <a:ext cx="99277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出自【趣你的PPT】(微信:qunideppt)：最优质的PPT资源库"/>
          <p:cNvSpPr/>
          <p:nvPr/>
        </p:nvSpPr>
        <p:spPr>
          <a:xfrm flipV="1">
            <a:off x="3741226" y="4253919"/>
            <a:ext cx="1123913" cy="1123915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181407" y="4100681"/>
            <a:ext cx="243551" cy="230954"/>
          </a:xfrm>
          <a:prstGeom prst="triangl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 flipV="1">
            <a:off x="4303183" y="3686622"/>
            <a:ext cx="0" cy="470968"/>
          </a:xfrm>
          <a:prstGeom prst="line">
            <a:avLst/>
          </a:prstGeom>
          <a:solidFill>
            <a:schemeClr val="accent4"/>
          </a:solidFill>
          <a:ln>
            <a:solidFill>
              <a:srgbClr val="FF5353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84512" y="4597456"/>
            <a:ext cx="437340" cy="436842"/>
          </a:xfrm>
          <a:custGeom>
            <a:avLst/>
            <a:gdLst>
              <a:gd name="T0" fmla="*/ 183 w 371"/>
              <a:gd name="T1" fmla="*/ 1 h 370"/>
              <a:gd name="T2" fmla="*/ 2 w 371"/>
              <a:gd name="T3" fmla="*/ 187 h 370"/>
              <a:gd name="T4" fmla="*/ 188 w 371"/>
              <a:gd name="T5" fmla="*/ 369 h 370"/>
              <a:gd name="T6" fmla="*/ 370 w 371"/>
              <a:gd name="T7" fmla="*/ 182 h 370"/>
              <a:gd name="T8" fmla="*/ 183 w 371"/>
              <a:gd name="T9" fmla="*/ 1 h 370"/>
              <a:gd name="T10" fmla="*/ 184 w 371"/>
              <a:gd name="T11" fmla="*/ 25 h 370"/>
              <a:gd name="T12" fmla="*/ 260 w 371"/>
              <a:gd name="T13" fmla="*/ 43 h 370"/>
              <a:gd name="T14" fmla="*/ 235 w 371"/>
              <a:gd name="T15" fmla="*/ 84 h 370"/>
              <a:gd name="T16" fmla="*/ 186 w 371"/>
              <a:gd name="T17" fmla="*/ 73 h 370"/>
              <a:gd name="T18" fmla="*/ 137 w 371"/>
              <a:gd name="T19" fmla="*/ 84 h 370"/>
              <a:gd name="T20" fmla="*/ 112 w 371"/>
              <a:gd name="T21" fmla="*/ 43 h 370"/>
              <a:gd name="T22" fmla="*/ 184 w 371"/>
              <a:gd name="T23" fmla="*/ 25 h 370"/>
              <a:gd name="T24" fmla="*/ 85 w 371"/>
              <a:gd name="T25" fmla="*/ 234 h 370"/>
              <a:gd name="T26" fmla="*/ 44 w 371"/>
              <a:gd name="T27" fmla="*/ 259 h 370"/>
              <a:gd name="T28" fmla="*/ 26 w 371"/>
              <a:gd name="T29" fmla="*/ 187 h 370"/>
              <a:gd name="T30" fmla="*/ 44 w 371"/>
              <a:gd name="T31" fmla="*/ 111 h 370"/>
              <a:gd name="T32" fmla="*/ 85 w 371"/>
              <a:gd name="T33" fmla="*/ 136 h 370"/>
              <a:gd name="T34" fmla="*/ 74 w 371"/>
              <a:gd name="T35" fmla="*/ 185 h 370"/>
              <a:gd name="T36" fmla="*/ 85 w 371"/>
              <a:gd name="T37" fmla="*/ 234 h 370"/>
              <a:gd name="T38" fmla="*/ 188 w 371"/>
              <a:gd name="T39" fmla="*/ 345 h 370"/>
              <a:gd name="T40" fmla="*/ 112 w 371"/>
              <a:gd name="T41" fmla="*/ 327 h 370"/>
              <a:gd name="T42" fmla="*/ 137 w 371"/>
              <a:gd name="T43" fmla="*/ 286 h 370"/>
              <a:gd name="T44" fmla="*/ 186 w 371"/>
              <a:gd name="T45" fmla="*/ 297 h 370"/>
              <a:gd name="T46" fmla="*/ 235 w 371"/>
              <a:gd name="T47" fmla="*/ 286 h 370"/>
              <a:gd name="T48" fmla="*/ 260 w 371"/>
              <a:gd name="T49" fmla="*/ 327 h 370"/>
              <a:gd name="T50" fmla="*/ 188 w 371"/>
              <a:gd name="T51" fmla="*/ 345 h 370"/>
              <a:gd name="T52" fmla="*/ 186 w 371"/>
              <a:gd name="T53" fmla="*/ 273 h 370"/>
              <a:gd name="T54" fmla="*/ 98 w 371"/>
              <a:gd name="T55" fmla="*/ 185 h 370"/>
              <a:gd name="T56" fmla="*/ 186 w 371"/>
              <a:gd name="T57" fmla="*/ 97 h 370"/>
              <a:gd name="T58" fmla="*/ 274 w 371"/>
              <a:gd name="T59" fmla="*/ 185 h 370"/>
              <a:gd name="T60" fmla="*/ 186 w 371"/>
              <a:gd name="T61" fmla="*/ 273 h 370"/>
              <a:gd name="T62" fmla="*/ 286 w 371"/>
              <a:gd name="T63" fmla="*/ 234 h 370"/>
              <a:gd name="T64" fmla="*/ 298 w 371"/>
              <a:gd name="T65" fmla="*/ 185 h 370"/>
              <a:gd name="T66" fmla="*/ 286 w 371"/>
              <a:gd name="T67" fmla="*/ 136 h 370"/>
              <a:gd name="T68" fmla="*/ 328 w 371"/>
              <a:gd name="T69" fmla="*/ 111 h 370"/>
              <a:gd name="T70" fmla="*/ 346 w 371"/>
              <a:gd name="T71" fmla="*/ 183 h 370"/>
              <a:gd name="T72" fmla="*/ 328 w 371"/>
              <a:gd name="T73" fmla="*/ 259 h 370"/>
              <a:gd name="T74" fmla="*/ 286 w 371"/>
              <a:gd name="T75" fmla="*/ 23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1" h="370">
                <a:moveTo>
                  <a:pt x="183" y="1"/>
                </a:moveTo>
                <a:cubicBezTo>
                  <a:pt x="82" y="2"/>
                  <a:pt x="0" y="86"/>
                  <a:pt x="2" y="187"/>
                </a:cubicBezTo>
                <a:cubicBezTo>
                  <a:pt x="3" y="289"/>
                  <a:pt x="87" y="370"/>
                  <a:pt x="188" y="369"/>
                </a:cubicBezTo>
                <a:cubicBezTo>
                  <a:pt x="290" y="368"/>
                  <a:pt x="371" y="284"/>
                  <a:pt x="370" y="182"/>
                </a:cubicBezTo>
                <a:cubicBezTo>
                  <a:pt x="368" y="81"/>
                  <a:pt x="285" y="0"/>
                  <a:pt x="183" y="1"/>
                </a:cubicBezTo>
                <a:close/>
                <a:moveTo>
                  <a:pt x="184" y="25"/>
                </a:moveTo>
                <a:cubicBezTo>
                  <a:pt x="211" y="25"/>
                  <a:pt x="237" y="31"/>
                  <a:pt x="260" y="43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20" y="77"/>
                  <a:pt x="203" y="73"/>
                  <a:pt x="186" y="73"/>
                </a:cubicBezTo>
                <a:cubicBezTo>
                  <a:pt x="168" y="73"/>
                  <a:pt x="151" y="77"/>
                  <a:pt x="137" y="84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33" y="32"/>
                  <a:pt x="158" y="25"/>
                  <a:pt x="184" y="25"/>
                </a:cubicBezTo>
                <a:close/>
                <a:moveTo>
                  <a:pt x="85" y="234"/>
                </a:moveTo>
                <a:cubicBezTo>
                  <a:pt x="44" y="259"/>
                  <a:pt x="44" y="259"/>
                  <a:pt x="44" y="259"/>
                </a:cubicBezTo>
                <a:cubicBezTo>
                  <a:pt x="33" y="237"/>
                  <a:pt x="26" y="213"/>
                  <a:pt x="26" y="187"/>
                </a:cubicBezTo>
                <a:cubicBezTo>
                  <a:pt x="25" y="160"/>
                  <a:pt x="32" y="134"/>
                  <a:pt x="44" y="111"/>
                </a:cubicBezTo>
                <a:cubicBezTo>
                  <a:pt x="85" y="136"/>
                  <a:pt x="85" y="136"/>
                  <a:pt x="85" y="136"/>
                </a:cubicBezTo>
                <a:cubicBezTo>
                  <a:pt x="78" y="151"/>
                  <a:pt x="74" y="167"/>
                  <a:pt x="74" y="185"/>
                </a:cubicBezTo>
                <a:cubicBezTo>
                  <a:pt x="74" y="203"/>
                  <a:pt x="78" y="219"/>
                  <a:pt x="85" y="234"/>
                </a:cubicBezTo>
                <a:close/>
                <a:moveTo>
                  <a:pt x="188" y="345"/>
                </a:moveTo>
                <a:cubicBezTo>
                  <a:pt x="161" y="345"/>
                  <a:pt x="135" y="339"/>
                  <a:pt x="112" y="327"/>
                </a:cubicBezTo>
                <a:cubicBezTo>
                  <a:pt x="137" y="286"/>
                  <a:pt x="137" y="286"/>
                  <a:pt x="137" y="286"/>
                </a:cubicBezTo>
                <a:cubicBezTo>
                  <a:pt x="151" y="293"/>
                  <a:pt x="168" y="297"/>
                  <a:pt x="186" y="297"/>
                </a:cubicBezTo>
                <a:cubicBezTo>
                  <a:pt x="203" y="297"/>
                  <a:pt x="220" y="293"/>
                  <a:pt x="235" y="286"/>
                </a:cubicBezTo>
                <a:cubicBezTo>
                  <a:pt x="260" y="327"/>
                  <a:pt x="260" y="327"/>
                  <a:pt x="260" y="327"/>
                </a:cubicBezTo>
                <a:cubicBezTo>
                  <a:pt x="238" y="338"/>
                  <a:pt x="214" y="345"/>
                  <a:pt x="188" y="345"/>
                </a:cubicBezTo>
                <a:close/>
                <a:moveTo>
                  <a:pt x="186" y="273"/>
                </a:moveTo>
                <a:cubicBezTo>
                  <a:pt x="137" y="273"/>
                  <a:pt x="98" y="233"/>
                  <a:pt x="98" y="185"/>
                </a:cubicBezTo>
                <a:cubicBezTo>
                  <a:pt x="98" y="136"/>
                  <a:pt x="137" y="97"/>
                  <a:pt x="186" y="97"/>
                </a:cubicBezTo>
                <a:cubicBezTo>
                  <a:pt x="234" y="97"/>
                  <a:pt x="274" y="136"/>
                  <a:pt x="274" y="185"/>
                </a:cubicBezTo>
                <a:cubicBezTo>
                  <a:pt x="274" y="233"/>
                  <a:pt x="234" y="273"/>
                  <a:pt x="186" y="273"/>
                </a:cubicBezTo>
                <a:close/>
                <a:moveTo>
                  <a:pt x="286" y="234"/>
                </a:moveTo>
                <a:cubicBezTo>
                  <a:pt x="294" y="219"/>
                  <a:pt x="298" y="203"/>
                  <a:pt x="298" y="185"/>
                </a:cubicBezTo>
                <a:cubicBezTo>
                  <a:pt x="298" y="167"/>
                  <a:pt x="294" y="151"/>
                  <a:pt x="286" y="136"/>
                </a:cubicBezTo>
                <a:cubicBezTo>
                  <a:pt x="328" y="111"/>
                  <a:pt x="328" y="111"/>
                  <a:pt x="328" y="111"/>
                </a:cubicBezTo>
                <a:cubicBezTo>
                  <a:pt x="339" y="133"/>
                  <a:pt x="345" y="157"/>
                  <a:pt x="346" y="183"/>
                </a:cubicBezTo>
                <a:cubicBezTo>
                  <a:pt x="346" y="210"/>
                  <a:pt x="340" y="236"/>
                  <a:pt x="328" y="259"/>
                </a:cubicBezTo>
                <a:lnTo>
                  <a:pt x="286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flipV="1">
            <a:off x="7150617" y="4253919"/>
            <a:ext cx="1123913" cy="1123915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590798" y="4100681"/>
            <a:ext cx="243551" cy="230954"/>
          </a:xfrm>
          <a:prstGeom prst="triangl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7712574" y="3686622"/>
            <a:ext cx="0" cy="470968"/>
          </a:xfrm>
          <a:prstGeom prst="line">
            <a:avLst/>
          </a:prstGeom>
          <a:solidFill>
            <a:schemeClr val="accent5"/>
          </a:solidFill>
          <a:ln>
            <a:solidFill>
              <a:srgbClr val="FF5353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52169" y="4625976"/>
            <a:ext cx="320810" cy="401650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988149" y="1999398"/>
            <a:ext cx="1123913" cy="1123913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flipV="1">
            <a:off x="2414042" y="3045595"/>
            <a:ext cx="243551" cy="230954"/>
          </a:xfrm>
          <a:prstGeom prst="triangl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>
            <a:off x="2535592" y="3219640"/>
            <a:ext cx="0" cy="470967"/>
          </a:xfrm>
          <a:prstGeom prst="line">
            <a:avLst/>
          </a:prstGeom>
          <a:ln>
            <a:solidFill>
              <a:srgbClr val="C1000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54754" y="2350530"/>
            <a:ext cx="383318" cy="42165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472193" y="1999394"/>
            <a:ext cx="1123913" cy="1123913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flipV="1">
            <a:off x="5912374" y="3045591"/>
            <a:ext cx="243551" cy="230954"/>
          </a:xfrm>
          <a:prstGeom prst="triangl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>
            <a:off x="6033924" y="3219636"/>
            <a:ext cx="0" cy="470967"/>
          </a:xfrm>
          <a:prstGeom prst="line">
            <a:avLst/>
          </a:prstGeom>
          <a:solidFill>
            <a:schemeClr val="accent2"/>
          </a:solidFill>
          <a:ln>
            <a:solidFill>
              <a:srgbClr val="C1000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5803815" y="2407670"/>
            <a:ext cx="472785" cy="307361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172 w 400"/>
              <a:gd name="T17" fmla="*/ 260 h 260"/>
              <a:gd name="T18" fmla="*/ 172 w 400"/>
              <a:gd name="T19" fmla="*/ 184 h 260"/>
              <a:gd name="T20" fmla="*/ 130 w 400"/>
              <a:gd name="T21" fmla="*/ 184 h 260"/>
              <a:gd name="T22" fmla="*/ 200 w 400"/>
              <a:gd name="T23" fmla="*/ 92 h 260"/>
              <a:gd name="T24" fmla="*/ 270 w 400"/>
              <a:gd name="T25" fmla="*/ 184 h 260"/>
              <a:gd name="T26" fmla="*/ 228 w 400"/>
              <a:gd name="T27" fmla="*/ 184 h 260"/>
              <a:gd name="T28" fmla="*/ 228 w 400"/>
              <a:gd name="T29" fmla="*/ 260 h 260"/>
              <a:gd name="T30" fmla="*/ 304 w 400"/>
              <a:gd name="T31" fmla="*/ 260 h 260"/>
              <a:gd name="T32" fmla="*/ 400 w 400"/>
              <a:gd name="T33" fmla="*/ 166 h 260"/>
              <a:gd name="T34" fmla="*/ 304 w 400"/>
              <a:gd name="T35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172" y="260"/>
                  <a:pt x="172" y="260"/>
                  <a:pt x="172" y="260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70" y="184"/>
                  <a:pt x="270" y="184"/>
                  <a:pt x="270" y="184"/>
                </a:cubicBezTo>
                <a:cubicBezTo>
                  <a:pt x="228" y="184"/>
                  <a:pt x="228" y="184"/>
                  <a:pt x="228" y="184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8818275" y="1999398"/>
            <a:ext cx="1123913" cy="1123913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flipV="1">
            <a:off x="9258456" y="3045595"/>
            <a:ext cx="243551" cy="230954"/>
          </a:xfrm>
          <a:prstGeom prst="triangl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9380006" y="3219640"/>
            <a:ext cx="0" cy="470967"/>
          </a:xfrm>
          <a:prstGeom prst="line">
            <a:avLst/>
          </a:prstGeom>
          <a:solidFill>
            <a:srgbClr val="C00000"/>
          </a:solidFill>
          <a:ln>
            <a:solidFill>
              <a:srgbClr val="C1000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67428" y="2378084"/>
            <a:ext cx="435476" cy="387651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172637" y="278815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465975" y="3899573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4956532" y="3899573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365922" y="3899573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537925" y="278815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 bwMode="auto">
          <a:xfrm>
            <a:off x="8366972" y="4145794"/>
            <a:ext cx="2335981" cy="1169566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 bwMode="auto">
          <a:xfrm>
            <a:off x="6540024" y="1595255"/>
            <a:ext cx="2335981" cy="1169566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 bwMode="auto">
          <a:xfrm>
            <a:off x="4877152" y="4157590"/>
            <a:ext cx="2335981" cy="1169566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 bwMode="auto">
          <a:xfrm>
            <a:off x="3154425" y="1560383"/>
            <a:ext cx="2335981" cy="1169566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 bwMode="auto">
          <a:xfrm>
            <a:off x="1405244" y="4208268"/>
            <a:ext cx="2335981" cy="1169566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271052652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20981765">
            <a:off x="-385081" y="1989807"/>
            <a:ext cx="12962165" cy="3137050"/>
          </a:xfrm>
          <a:custGeom>
            <a:avLst/>
            <a:gdLst>
              <a:gd name="connsiteX0" fmla="*/ 12962165 w 12962165"/>
              <a:gd name="connsiteY0" fmla="*/ 0 h 3137050"/>
              <a:gd name="connsiteX1" fmla="*/ 12391845 w 12962165"/>
              <a:gd name="connsiteY1" fmla="*/ 3137050 h 3137050"/>
              <a:gd name="connsiteX2" fmla="*/ 0 w 12962165"/>
              <a:gd name="connsiteY2" fmla="*/ 3137050 h 3137050"/>
              <a:gd name="connsiteX3" fmla="*/ 570320 w 12962165"/>
              <a:gd name="connsiteY3" fmla="*/ 0 h 31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62165" h="3137050">
                <a:moveTo>
                  <a:pt x="12962165" y="0"/>
                </a:moveTo>
                <a:lnTo>
                  <a:pt x="12391845" y="3137050"/>
                </a:lnTo>
                <a:lnTo>
                  <a:pt x="0" y="3137050"/>
                </a:lnTo>
                <a:lnTo>
                  <a:pt x="570320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20981765">
            <a:off x="4946982" y="4830499"/>
            <a:ext cx="7313126" cy="102164"/>
          </a:xfrm>
          <a:custGeom>
            <a:avLst/>
            <a:gdLst>
              <a:gd name="connsiteX0" fmla="*/ 7313126 w 7313126"/>
              <a:gd name="connsiteY0" fmla="*/ 0 h 137792"/>
              <a:gd name="connsiteX1" fmla="*/ 7288075 w 7313126"/>
              <a:gd name="connsiteY1" fmla="*/ 137791 h 137792"/>
              <a:gd name="connsiteX2" fmla="*/ 0 w 7313126"/>
              <a:gd name="connsiteY2" fmla="*/ 137792 h 137792"/>
              <a:gd name="connsiteX3" fmla="*/ 25051 w 7313126"/>
              <a:gd name="connsiteY3" fmla="*/ 0 h 13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3126" h="137792">
                <a:moveTo>
                  <a:pt x="7313126" y="0"/>
                </a:moveTo>
                <a:lnTo>
                  <a:pt x="7288075" y="137791"/>
                </a:lnTo>
                <a:lnTo>
                  <a:pt x="0" y="137792"/>
                </a:lnTo>
                <a:lnTo>
                  <a:pt x="25051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 rot="5400000">
            <a:off x="2748653" y="620111"/>
            <a:ext cx="409870" cy="236141"/>
            <a:chOff x="2533650" y="5884718"/>
            <a:chExt cx="1689325" cy="973282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533650" y="5884718"/>
              <a:ext cx="11902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246" h="973282">
                  <a:moveTo>
                    <a:pt x="685800" y="973282"/>
                  </a:moveTo>
                  <a:lnTo>
                    <a:pt x="0" y="0"/>
                  </a:lnTo>
                  <a:lnTo>
                    <a:pt x="1190246" y="973282"/>
                  </a:lnTo>
                  <a:lnTo>
                    <a:pt x="685800" y="97328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2537429" y="5884718"/>
              <a:ext cx="16855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  <a:gd name="connsiteX0" fmla="*/ 1181100 w 1685546"/>
                <a:gd name="connsiteY0" fmla="*/ 973282 h 973282"/>
                <a:gd name="connsiteX1" fmla="*/ 0 w 1685546"/>
                <a:gd name="connsiteY1" fmla="*/ 0 h 973282"/>
                <a:gd name="connsiteX2" fmla="*/ 1685546 w 1685546"/>
                <a:gd name="connsiteY2" fmla="*/ 973282 h 973282"/>
                <a:gd name="connsiteX3" fmla="*/ 1181100 w 16855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546" h="973282">
                  <a:moveTo>
                    <a:pt x="1181100" y="973282"/>
                  </a:moveTo>
                  <a:lnTo>
                    <a:pt x="0" y="0"/>
                  </a:lnTo>
                  <a:lnTo>
                    <a:pt x="1685546" y="973282"/>
                  </a:lnTo>
                  <a:lnTo>
                    <a:pt x="1181100" y="973282"/>
                  </a:lnTo>
                  <a:close/>
                </a:path>
              </a:pathLst>
            </a:cu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 rot="4047547">
            <a:off x="1757835" y="1953856"/>
            <a:ext cx="922442" cy="475077"/>
            <a:chOff x="-4893845" y="-345157"/>
            <a:chExt cx="3456111" cy="1779972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 rot="10559945">
              <a:off x="-4186389" y="-345157"/>
              <a:ext cx="2612865" cy="800942"/>
            </a:xfrm>
            <a:custGeom>
              <a:avLst/>
              <a:gdLst>
                <a:gd name="connsiteX0" fmla="*/ 0 w 2282287"/>
                <a:gd name="connsiteY0" fmla="*/ 969269 h 969269"/>
                <a:gd name="connsiteX1" fmla="*/ 1498344 w 2282287"/>
                <a:gd name="connsiteY1" fmla="*/ 0 h 969269"/>
                <a:gd name="connsiteX2" fmla="*/ 2282287 w 2282287"/>
                <a:gd name="connsiteY2" fmla="*/ 969269 h 969269"/>
                <a:gd name="connsiteX3" fmla="*/ 0 w 2282287"/>
                <a:gd name="connsiteY3" fmla="*/ 969269 h 969269"/>
                <a:gd name="connsiteX0" fmla="*/ 0 w 2903456"/>
                <a:gd name="connsiteY0" fmla="*/ 489331 h 969269"/>
                <a:gd name="connsiteX1" fmla="*/ 2119513 w 2903456"/>
                <a:gd name="connsiteY1" fmla="*/ 0 h 969269"/>
                <a:gd name="connsiteX2" fmla="*/ 2903456 w 2903456"/>
                <a:gd name="connsiteY2" fmla="*/ 969269 h 969269"/>
                <a:gd name="connsiteX3" fmla="*/ 0 w 2903456"/>
                <a:gd name="connsiteY3" fmla="*/ 489331 h 969269"/>
                <a:gd name="connsiteX0" fmla="*/ 0 w 2612865"/>
                <a:gd name="connsiteY0" fmla="*/ 489331 h 962332"/>
                <a:gd name="connsiteX1" fmla="*/ 2119513 w 2612865"/>
                <a:gd name="connsiteY1" fmla="*/ 0 h 962332"/>
                <a:gd name="connsiteX2" fmla="*/ 2612865 w 2612865"/>
                <a:gd name="connsiteY2" fmla="*/ 962331 h 962332"/>
                <a:gd name="connsiteX3" fmla="*/ 0 w 2612865"/>
                <a:gd name="connsiteY3" fmla="*/ 489331 h 96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2865" h="962332">
                  <a:moveTo>
                    <a:pt x="0" y="489331"/>
                  </a:moveTo>
                  <a:lnTo>
                    <a:pt x="2119513" y="0"/>
                  </a:lnTo>
                  <a:lnTo>
                    <a:pt x="2612865" y="962331"/>
                  </a:lnTo>
                  <a:lnTo>
                    <a:pt x="0" y="489331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rot="21365027">
              <a:off x="-4724817" y="-260912"/>
              <a:ext cx="1056866" cy="1695727"/>
            </a:xfrm>
            <a:custGeom>
              <a:avLst/>
              <a:gdLst>
                <a:gd name="connsiteX0" fmla="*/ 0 w 2282287"/>
                <a:gd name="connsiteY0" fmla="*/ 969269 h 969269"/>
                <a:gd name="connsiteX1" fmla="*/ 1498344 w 2282287"/>
                <a:gd name="connsiteY1" fmla="*/ 0 h 969269"/>
                <a:gd name="connsiteX2" fmla="*/ 2282287 w 2282287"/>
                <a:gd name="connsiteY2" fmla="*/ 969269 h 969269"/>
                <a:gd name="connsiteX3" fmla="*/ 0 w 2282287"/>
                <a:gd name="connsiteY3" fmla="*/ 969269 h 969269"/>
                <a:gd name="connsiteX0" fmla="*/ 0 w 2903456"/>
                <a:gd name="connsiteY0" fmla="*/ 489331 h 969269"/>
                <a:gd name="connsiteX1" fmla="*/ 2119513 w 2903456"/>
                <a:gd name="connsiteY1" fmla="*/ 0 h 969269"/>
                <a:gd name="connsiteX2" fmla="*/ 2903456 w 2903456"/>
                <a:gd name="connsiteY2" fmla="*/ 969269 h 969269"/>
                <a:gd name="connsiteX3" fmla="*/ 0 w 2903456"/>
                <a:gd name="connsiteY3" fmla="*/ 489331 h 969269"/>
                <a:gd name="connsiteX0" fmla="*/ 148000 w 783943"/>
                <a:gd name="connsiteY0" fmla="*/ 2056736 h 2056736"/>
                <a:gd name="connsiteX1" fmla="*/ 0 w 783943"/>
                <a:gd name="connsiteY1" fmla="*/ 0 h 2056736"/>
                <a:gd name="connsiteX2" fmla="*/ 783943 w 783943"/>
                <a:gd name="connsiteY2" fmla="*/ 969269 h 2056736"/>
                <a:gd name="connsiteX3" fmla="*/ 148000 w 783943"/>
                <a:gd name="connsiteY3" fmla="*/ 2056736 h 2056736"/>
                <a:gd name="connsiteX0" fmla="*/ 0 w 1384569"/>
                <a:gd name="connsiteY0" fmla="*/ 1663046 h 1663047"/>
                <a:gd name="connsiteX1" fmla="*/ 600626 w 1384569"/>
                <a:gd name="connsiteY1" fmla="*/ 0 h 1663047"/>
                <a:gd name="connsiteX2" fmla="*/ 1384569 w 1384569"/>
                <a:gd name="connsiteY2" fmla="*/ 969269 h 1663047"/>
                <a:gd name="connsiteX3" fmla="*/ 0 w 1384569"/>
                <a:gd name="connsiteY3" fmla="*/ 1663046 h 1663047"/>
                <a:gd name="connsiteX0" fmla="*/ 0 w 1056866"/>
                <a:gd name="connsiteY0" fmla="*/ 2039594 h 2039594"/>
                <a:gd name="connsiteX1" fmla="*/ 272923 w 1056866"/>
                <a:gd name="connsiteY1" fmla="*/ 0 h 2039594"/>
                <a:gd name="connsiteX2" fmla="*/ 1056866 w 1056866"/>
                <a:gd name="connsiteY2" fmla="*/ 969269 h 2039594"/>
                <a:gd name="connsiteX3" fmla="*/ 0 w 1056866"/>
                <a:gd name="connsiteY3" fmla="*/ 2039594 h 2039594"/>
                <a:gd name="connsiteX0" fmla="*/ 0 w 1056866"/>
                <a:gd name="connsiteY0" fmla="*/ 2037417 h 2037417"/>
                <a:gd name="connsiteX1" fmla="*/ 578313 w 1056866"/>
                <a:gd name="connsiteY1" fmla="*/ 0 h 2037417"/>
                <a:gd name="connsiteX2" fmla="*/ 1056866 w 1056866"/>
                <a:gd name="connsiteY2" fmla="*/ 967092 h 2037417"/>
                <a:gd name="connsiteX3" fmla="*/ 0 w 1056866"/>
                <a:gd name="connsiteY3" fmla="*/ 2037417 h 2037417"/>
                <a:gd name="connsiteX0" fmla="*/ 0 w 1056866"/>
                <a:gd name="connsiteY0" fmla="*/ 2037417 h 2037417"/>
                <a:gd name="connsiteX1" fmla="*/ 578313 w 1056866"/>
                <a:gd name="connsiteY1" fmla="*/ 0 h 2037417"/>
                <a:gd name="connsiteX2" fmla="*/ 1056866 w 1056866"/>
                <a:gd name="connsiteY2" fmla="*/ 967092 h 2037417"/>
                <a:gd name="connsiteX3" fmla="*/ 0 w 1056866"/>
                <a:gd name="connsiteY3" fmla="*/ 2037417 h 203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6866" h="2037417">
                  <a:moveTo>
                    <a:pt x="0" y="2037417"/>
                  </a:moveTo>
                  <a:lnTo>
                    <a:pt x="578313" y="0"/>
                  </a:lnTo>
                  <a:lnTo>
                    <a:pt x="1056866" y="967092"/>
                  </a:lnTo>
                  <a:lnTo>
                    <a:pt x="0" y="2037417"/>
                  </a:lnTo>
                  <a:close/>
                </a:path>
              </a:pathLst>
            </a:custGeom>
            <a:solidFill>
              <a:srgbClr val="FF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 rot="20363042">
              <a:off x="-4893845" y="346359"/>
              <a:ext cx="3456111" cy="563823"/>
            </a:xfrm>
            <a:custGeom>
              <a:avLst/>
              <a:gdLst>
                <a:gd name="connsiteX0" fmla="*/ 0 w 4301893"/>
                <a:gd name="connsiteY0" fmla="*/ 419100 h 419100"/>
                <a:gd name="connsiteX1" fmla="*/ 2150947 w 4301893"/>
                <a:gd name="connsiteY1" fmla="*/ 0 h 419100"/>
                <a:gd name="connsiteX2" fmla="*/ 4301893 w 4301893"/>
                <a:gd name="connsiteY2" fmla="*/ 419100 h 419100"/>
                <a:gd name="connsiteX3" fmla="*/ 0 w 4301893"/>
                <a:gd name="connsiteY3" fmla="*/ 419100 h 419100"/>
                <a:gd name="connsiteX0" fmla="*/ 0 w 3430257"/>
                <a:gd name="connsiteY0" fmla="*/ 563823 h 563823"/>
                <a:gd name="connsiteX1" fmla="*/ 1279311 w 3430257"/>
                <a:gd name="connsiteY1" fmla="*/ 0 h 563823"/>
                <a:gd name="connsiteX2" fmla="*/ 3430257 w 3430257"/>
                <a:gd name="connsiteY2" fmla="*/ 419100 h 563823"/>
                <a:gd name="connsiteX3" fmla="*/ 0 w 3430257"/>
                <a:gd name="connsiteY3" fmla="*/ 563823 h 563823"/>
                <a:gd name="connsiteX0" fmla="*/ 0 w 3456111"/>
                <a:gd name="connsiteY0" fmla="*/ 563823 h 563823"/>
                <a:gd name="connsiteX1" fmla="*/ 1279311 w 3456111"/>
                <a:gd name="connsiteY1" fmla="*/ 0 h 563823"/>
                <a:gd name="connsiteX2" fmla="*/ 3456111 w 3456111"/>
                <a:gd name="connsiteY2" fmla="*/ 215115 h 563823"/>
                <a:gd name="connsiteX3" fmla="*/ 0 w 3456111"/>
                <a:gd name="connsiteY3" fmla="*/ 563823 h 56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111" h="563823">
                  <a:moveTo>
                    <a:pt x="0" y="563823"/>
                  </a:moveTo>
                  <a:lnTo>
                    <a:pt x="1279311" y="0"/>
                  </a:lnTo>
                  <a:lnTo>
                    <a:pt x="3456111" y="215115"/>
                  </a:lnTo>
                  <a:lnTo>
                    <a:pt x="0" y="563823"/>
                  </a:lnTo>
                  <a:close/>
                </a:path>
              </a:pathLst>
            </a:cu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Group 20出自【趣你的PPT】(微信:qunideppt)：最优质的PPT资源库出自【趣你的PPT】(微信:qunideppt)：最优质的PPT资源库"/>
          <p:cNvGrpSpPr/>
          <p:nvPr/>
        </p:nvGrpSpPr>
        <p:grpSpPr>
          <a:xfrm rot="4500000">
            <a:off x="4510500" y="1211596"/>
            <a:ext cx="388205" cy="403116"/>
            <a:chOff x="6804355" y="4217403"/>
            <a:chExt cx="1876218" cy="1948283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 rot="13714021">
              <a:off x="6733491" y="4759974"/>
              <a:ext cx="1948283" cy="863142"/>
            </a:xfrm>
            <a:custGeom>
              <a:avLst/>
              <a:gdLst>
                <a:gd name="connsiteX0" fmla="*/ 0 w 1876218"/>
                <a:gd name="connsiteY0" fmla="*/ 411985 h 411985"/>
                <a:gd name="connsiteX1" fmla="*/ 924675 w 1876218"/>
                <a:gd name="connsiteY1" fmla="*/ 0 h 411985"/>
                <a:gd name="connsiteX2" fmla="*/ 1876218 w 1876218"/>
                <a:gd name="connsiteY2" fmla="*/ 411985 h 411985"/>
                <a:gd name="connsiteX3" fmla="*/ 0 w 1876218"/>
                <a:gd name="connsiteY3" fmla="*/ 411985 h 411985"/>
                <a:gd name="connsiteX0" fmla="*/ 0 w 1876218"/>
                <a:gd name="connsiteY0" fmla="*/ 849977 h 849977"/>
                <a:gd name="connsiteX1" fmla="*/ 1311266 w 1876218"/>
                <a:gd name="connsiteY1" fmla="*/ 0 h 849977"/>
                <a:gd name="connsiteX2" fmla="*/ 1876218 w 1876218"/>
                <a:gd name="connsiteY2" fmla="*/ 849977 h 849977"/>
                <a:gd name="connsiteX3" fmla="*/ 0 w 1876218"/>
                <a:gd name="connsiteY3" fmla="*/ 849977 h 849977"/>
                <a:gd name="connsiteX0" fmla="*/ 0 w 1948283"/>
                <a:gd name="connsiteY0" fmla="*/ 849977 h 849977"/>
                <a:gd name="connsiteX1" fmla="*/ 1311266 w 1948283"/>
                <a:gd name="connsiteY1" fmla="*/ 0 h 849977"/>
                <a:gd name="connsiteX2" fmla="*/ 1948283 w 1948283"/>
                <a:gd name="connsiteY2" fmla="*/ 346113 h 849977"/>
                <a:gd name="connsiteX3" fmla="*/ 0 w 1948283"/>
                <a:gd name="connsiteY3" fmla="*/ 849977 h 849977"/>
                <a:gd name="connsiteX0" fmla="*/ 0 w 1948283"/>
                <a:gd name="connsiteY0" fmla="*/ 863142 h 863142"/>
                <a:gd name="connsiteX1" fmla="*/ 1305946 w 1948283"/>
                <a:gd name="connsiteY1" fmla="*/ 0 h 863142"/>
                <a:gd name="connsiteX2" fmla="*/ 1948283 w 1948283"/>
                <a:gd name="connsiteY2" fmla="*/ 359278 h 863142"/>
                <a:gd name="connsiteX3" fmla="*/ 0 w 1948283"/>
                <a:gd name="connsiteY3" fmla="*/ 863142 h 86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283" h="863142">
                  <a:moveTo>
                    <a:pt x="0" y="863142"/>
                  </a:moveTo>
                  <a:lnTo>
                    <a:pt x="1305946" y="0"/>
                  </a:lnTo>
                  <a:lnTo>
                    <a:pt x="1948283" y="359278"/>
                  </a:lnTo>
                  <a:lnTo>
                    <a:pt x="0" y="86314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6804355" y="5213556"/>
              <a:ext cx="1876218" cy="411985"/>
            </a:xfrm>
            <a:prstGeom prst="triangle">
              <a:avLst>
                <a:gd name="adj" fmla="val 18283"/>
              </a:avLst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 rot="6043715">
              <a:off x="6473859" y="4961899"/>
              <a:ext cx="1143117" cy="277318"/>
            </a:xfrm>
            <a:custGeom>
              <a:avLst/>
              <a:gdLst>
                <a:gd name="connsiteX0" fmla="*/ 0 w 1152022"/>
                <a:gd name="connsiteY0" fmla="*/ 314537 h 314537"/>
                <a:gd name="connsiteX1" fmla="*/ 576011 w 1152022"/>
                <a:gd name="connsiteY1" fmla="*/ 0 h 314537"/>
                <a:gd name="connsiteX2" fmla="*/ 1152022 w 1152022"/>
                <a:gd name="connsiteY2" fmla="*/ 314537 h 314537"/>
                <a:gd name="connsiteX3" fmla="*/ 0 w 1152022"/>
                <a:gd name="connsiteY3" fmla="*/ 314537 h 314537"/>
                <a:gd name="connsiteX0" fmla="*/ 0 w 1152022"/>
                <a:gd name="connsiteY0" fmla="*/ 262147 h 262147"/>
                <a:gd name="connsiteX1" fmla="*/ 689345 w 1152022"/>
                <a:gd name="connsiteY1" fmla="*/ 0 h 262147"/>
                <a:gd name="connsiteX2" fmla="*/ 1152022 w 1152022"/>
                <a:gd name="connsiteY2" fmla="*/ 262147 h 262147"/>
                <a:gd name="connsiteX3" fmla="*/ 0 w 1152022"/>
                <a:gd name="connsiteY3" fmla="*/ 262147 h 262147"/>
                <a:gd name="connsiteX0" fmla="*/ 0 w 1152022"/>
                <a:gd name="connsiteY0" fmla="*/ 279682 h 279682"/>
                <a:gd name="connsiteX1" fmla="*/ 679559 w 1152022"/>
                <a:gd name="connsiteY1" fmla="*/ 0 h 279682"/>
                <a:gd name="connsiteX2" fmla="*/ 1152022 w 1152022"/>
                <a:gd name="connsiteY2" fmla="*/ 279682 h 279682"/>
                <a:gd name="connsiteX3" fmla="*/ 0 w 1152022"/>
                <a:gd name="connsiteY3" fmla="*/ 279682 h 279682"/>
                <a:gd name="connsiteX0" fmla="*/ 0 w 1152022"/>
                <a:gd name="connsiteY0" fmla="*/ 277318 h 277318"/>
                <a:gd name="connsiteX1" fmla="*/ 667081 w 1152022"/>
                <a:gd name="connsiteY1" fmla="*/ 0 h 277318"/>
                <a:gd name="connsiteX2" fmla="*/ 1152022 w 1152022"/>
                <a:gd name="connsiteY2" fmla="*/ 277318 h 277318"/>
                <a:gd name="connsiteX3" fmla="*/ 0 w 1152022"/>
                <a:gd name="connsiteY3" fmla="*/ 277318 h 277318"/>
                <a:gd name="connsiteX0" fmla="*/ 0 w 1143117"/>
                <a:gd name="connsiteY0" fmla="*/ 277318 h 277318"/>
                <a:gd name="connsiteX1" fmla="*/ 667081 w 1143117"/>
                <a:gd name="connsiteY1" fmla="*/ 0 h 277318"/>
                <a:gd name="connsiteX2" fmla="*/ 1143117 w 1143117"/>
                <a:gd name="connsiteY2" fmla="*/ 271249 h 277318"/>
                <a:gd name="connsiteX3" fmla="*/ 0 w 1143117"/>
                <a:gd name="connsiteY3" fmla="*/ 277318 h 2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117" h="277318">
                  <a:moveTo>
                    <a:pt x="0" y="277318"/>
                  </a:moveTo>
                  <a:lnTo>
                    <a:pt x="667081" y="0"/>
                  </a:lnTo>
                  <a:lnTo>
                    <a:pt x="1143117" y="271249"/>
                  </a:lnTo>
                  <a:lnTo>
                    <a:pt x="0" y="277318"/>
                  </a:lnTo>
                  <a:close/>
                </a:path>
              </a:pathLst>
            </a:custGeom>
            <a:solidFill>
              <a:srgbClr val="FF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出自【趣你的PPT】(微信:qunideppt)：最优质的PPT资源库"/>
          <p:cNvSpPr txBox="1"/>
          <p:nvPr/>
        </p:nvSpPr>
        <p:spPr>
          <a:xfrm rot="20973258">
            <a:off x="2291812" y="2733898"/>
            <a:ext cx="6588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大 家！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 rot="20973258">
            <a:off x="2462443" y="4236450"/>
            <a:ext cx="526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 rot="20981765" flipV="1">
            <a:off x="8954334" y="4701946"/>
            <a:ext cx="3272668" cy="45719"/>
          </a:xfrm>
          <a:custGeom>
            <a:avLst/>
            <a:gdLst>
              <a:gd name="connsiteX0" fmla="*/ 7313126 w 7313126"/>
              <a:gd name="connsiteY0" fmla="*/ 0 h 137792"/>
              <a:gd name="connsiteX1" fmla="*/ 7288075 w 7313126"/>
              <a:gd name="connsiteY1" fmla="*/ 137791 h 137792"/>
              <a:gd name="connsiteX2" fmla="*/ 0 w 7313126"/>
              <a:gd name="connsiteY2" fmla="*/ 137792 h 137792"/>
              <a:gd name="connsiteX3" fmla="*/ 25051 w 7313126"/>
              <a:gd name="connsiteY3" fmla="*/ 0 h 13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3126" h="137792">
                <a:moveTo>
                  <a:pt x="7313126" y="0"/>
                </a:moveTo>
                <a:lnTo>
                  <a:pt x="7288075" y="137791"/>
                </a:lnTo>
                <a:lnTo>
                  <a:pt x="0" y="137792"/>
                </a:lnTo>
                <a:lnTo>
                  <a:pt x="25051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Group 31出自【趣你的PPT】(微信:qunideppt)：最优质的PPT资源库出自【趣你的PPT】(微信:qunideppt)：最优质的PPT资源库"/>
          <p:cNvGrpSpPr/>
          <p:nvPr/>
        </p:nvGrpSpPr>
        <p:grpSpPr>
          <a:xfrm rot="11700000">
            <a:off x="9539771" y="5449571"/>
            <a:ext cx="388205" cy="403116"/>
            <a:chOff x="6804355" y="4217403"/>
            <a:chExt cx="1876218" cy="1948283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 rot="13714021">
              <a:off x="6733491" y="4759974"/>
              <a:ext cx="1948283" cy="863142"/>
            </a:xfrm>
            <a:custGeom>
              <a:avLst/>
              <a:gdLst>
                <a:gd name="connsiteX0" fmla="*/ 0 w 1876218"/>
                <a:gd name="connsiteY0" fmla="*/ 411985 h 411985"/>
                <a:gd name="connsiteX1" fmla="*/ 924675 w 1876218"/>
                <a:gd name="connsiteY1" fmla="*/ 0 h 411985"/>
                <a:gd name="connsiteX2" fmla="*/ 1876218 w 1876218"/>
                <a:gd name="connsiteY2" fmla="*/ 411985 h 411985"/>
                <a:gd name="connsiteX3" fmla="*/ 0 w 1876218"/>
                <a:gd name="connsiteY3" fmla="*/ 411985 h 411985"/>
                <a:gd name="connsiteX0" fmla="*/ 0 w 1876218"/>
                <a:gd name="connsiteY0" fmla="*/ 849977 h 849977"/>
                <a:gd name="connsiteX1" fmla="*/ 1311266 w 1876218"/>
                <a:gd name="connsiteY1" fmla="*/ 0 h 849977"/>
                <a:gd name="connsiteX2" fmla="*/ 1876218 w 1876218"/>
                <a:gd name="connsiteY2" fmla="*/ 849977 h 849977"/>
                <a:gd name="connsiteX3" fmla="*/ 0 w 1876218"/>
                <a:gd name="connsiteY3" fmla="*/ 849977 h 849977"/>
                <a:gd name="connsiteX0" fmla="*/ 0 w 1948283"/>
                <a:gd name="connsiteY0" fmla="*/ 849977 h 849977"/>
                <a:gd name="connsiteX1" fmla="*/ 1311266 w 1948283"/>
                <a:gd name="connsiteY1" fmla="*/ 0 h 849977"/>
                <a:gd name="connsiteX2" fmla="*/ 1948283 w 1948283"/>
                <a:gd name="connsiteY2" fmla="*/ 346113 h 849977"/>
                <a:gd name="connsiteX3" fmla="*/ 0 w 1948283"/>
                <a:gd name="connsiteY3" fmla="*/ 849977 h 849977"/>
                <a:gd name="connsiteX0" fmla="*/ 0 w 1948283"/>
                <a:gd name="connsiteY0" fmla="*/ 863142 h 863142"/>
                <a:gd name="connsiteX1" fmla="*/ 1305946 w 1948283"/>
                <a:gd name="connsiteY1" fmla="*/ 0 h 863142"/>
                <a:gd name="connsiteX2" fmla="*/ 1948283 w 1948283"/>
                <a:gd name="connsiteY2" fmla="*/ 359278 h 863142"/>
                <a:gd name="connsiteX3" fmla="*/ 0 w 1948283"/>
                <a:gd name="connsiteY3" fmla="*/ 863142 h 86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283" h="863142">
                  <a:moveTo>
                    <a:pt x="0" y="863142"/>
                  </a:moveTo>
                  <a:lnTo>
                    <a:pt x="1305946" y="0"/>
                  </a:lnTo>
                  <a:lnTo>
                    <a:pt x="1948283" y="359278"/>
                  </a:lnTo>
                  <a:lnTo>
                    <a:pt x="0" y="86314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6804355" y="5213556"/>
              <a:ext cx="1876218" cy="411985"/>
            </a:xfrm>
            <a:prstGeom prst="triangle">
              <a:avLst>
                <a:gd name="adj" fmla="val 18283"/>
              </a:avLst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 rot="6043715">
              <a:off x="6473859" y="4961899"/>
              <a:ext cx="1143117" cy="277318"/>
            </a:xfrm>
            <a:custGeom>
              <a:avLst/>
              <a:gdLst>
                <a:gd name="connsiteX0" fmla="*/ 0 w 1152022"/>
                <a:gd name="connsiteY0" fmla="*/ 314537 h 314537"/>
                <a:gd name="connsiteX1" fmla="*/ 576011 w 1152022"/>
                <a:gd name="connsiteY1" fmla="*/ 0 h 314537"/>
                <a:gd name="connsiteX2" fmla="*/ 1152022 w 1152022"/>
                <a:gd name="connsiteY2" fmla="*/ 314537 h 314537"/>
                <a:gd name="connsiteX3" fmla="*/ 0 w 1152022"/>
                <a:gd name="connsiteY3" fmla="*/ 314537 h 314537"/>
                <a:gd name="connsiteX0" fmla="*/ 0 w 1152022"/>
                <a:gd name="connsiteY0" fmla="*/ 262147 h 262147"/>
                <a:gd name="connsiteX1" fmla="*/ 689345 w 1152022"/>
                <a:gd name="connsiteY1" fmla="*/ 0 h 262147"/>
                <a:gd name="connsiteX2" fmla="*/ 1152022 w 1152022"/>
                <a:gd name="connsiteY2" fmla="*/ 262147 h 262147"/>
                <a:gd name="connsiteX3" fmla="*/ 0 w 1152022"/>
                <a:gd name="connsiteY3" fmla="*/ 262147 h 262147"/>
                <a:gd name="connsiteX0" fmla="*/ 0 w 1152022"/>
                <a:gd name="connsiteY0" fmla="*/ 279682 h 279682"/>
                <a:gd name="connsiteX1" fmla="*/ 679559 w 1152022"/>
                <a:gd name="connsiteY1" fmla="*/ 0 h 279682"/>
                <a:gd name="connsiteX2" fmla="*/ 1152022 w 1152022"/>
                <a:gd name="connsiteY2" fmla="*/ 279682 h 279682"/>
                <a:gd name="connsiteX3" fmla="*/ 0 w 1152022"/>
                <a:gd name="connsiteY3" fmla="*/ 279682 h 279682"/>
                <a:gd name="connsiteX0" fmla="*/ 0 w 1152022"/>
                <a:gd name="connsiteY0" fmla="*/ 277318 h 277318"/>
                <a:gd name="connsiteX1" fmla="*/ 667081 w 1152022"/>
                <a:gd name="connsiteY1" fmla="*/ 0 h 277318"/>
                <a:gd name="connsiteX2" fmla="*/ 1152022 w 1152022"/>
                <a:gd name="connsiteY2" fmla="*/ 277318 h 277318"/>
                <a:gd name="connsiteX3" fmla="*/ 0 w 1152022"/>
                <a:gd name="connsiteY3" fmla="*/ 277318 h 277318"/>
                <a:gd name="connsiteX0" fmla="*/ 0 w 1143117"/>
                <a:gd name="connsiteY0" fmla="*/ 277318 h 277318"/>
                <a:gd name="connsiteX1" fmla="*/ 667081 w 1143117"/>
                <a:gd name="connsiteY1" fmla="*/ 0 h 277318"/>
                <a:gd name="connsiteX2" fmla="*/ 1143117 w 1143117"/>
                <a:gd name="connsiteY2" fmla="*/ 271249 h 277318"/>
                <a:gd name="connsiteX3" fmla="*/ 0 w 1143117"/>
                <a:gd name="connsiteY3" fmla="*/ 277318 h 2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117" h="277318">
                  <a:moveTo>
                    <a:pt x="0" y="277318"/>
                  </a:moveTo>
                  <a:lnTo>
                    <a:pt x="667081" y="0"/>
                  </a:lnTo>
                  <a:lnTo>
                    <a:pt x="1143117" y="271249"/>
                  </a:lnTo>
                  <a:lnTo>
                    <a:pt x="0" y="277318"/>
                  </a:lnTo>
                  <a:close/>
                </a:path>
              </a:pathLst>
            </a:custGeom>
            <a:solidFill>
              <a:srgbClr val="FF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Group 35出自【趣你的PPT】(微信:qunideppt)：最优质的PPT资源库出自【趣你的PPT】(微信:qunideppt)：最优质的PPT资源库"/>
          <p:cNvGrpSpPr/>
          <p:nvPr/>
        </p:nvGrpSpPr>
        <p:grpSpPr>
          <a:xfrm rot="4500000">
            <a:off x="8604820" y="6235919"/>
            <a:ext cx="409870" cy="236141"/>
            <a:chOff x="2533650" y="5884718"/>
            <a:chExt cx="1689325" cy="973282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2533650" y="5884718"/>
              <a:ext cx="11902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246" h="973282">
                  <a:moveTo>
                    <a:pt x="685800" y="973282"/>
                  </a:moveTo>
                  <a:lnTo>
                    <a:pt x="0" y="0"/>
                  </a:lnTo>
                  <a:lnTo>
                    <a:pt x="1190246" y="973282"/>
                  </a:lnTo>
                  <a:lnTo>
                    <a:pt x="685800" y="97328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2537429" y="5884718"/>
              <a:ext cx="16855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  <a:gd name="connsiteX0" fmla="*/ 1181100 w 1685546"/>
                <a:gd name="connsiteY0" fmla="*/ 973282 h 973282"/>
                <a:gd name="connsiteX1" fmla="*/ 0 w 1685546"/>
                <a:gd name="connsiteY1" fmla="*/ 0 h 973282"/>
                <a:gd name="connsiteX2" fmla="*/ 1685546 w 1685546"/>
                <a:gd name="connsiteY2" fmla="*/ 973282 h 973282"/>
                <a:gd name="connsiteX3" fmla="*/ 1181100 w 16855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546" h="973282">
                  <a:moveTo>
                    <a:pt x="1181100" y="973282"/>
                  </a:moveTo>
                  <a:lnTo>
                    <a:pt x="0" y="0"/>
                  </a:lnTo>
                  <a:lnTo>
                    <a:pt x="1685546" y="973282"/>
                  </a:lnTo>
                  <a:lnTo>
                    <a:pt x="1181100" y="973282"/>
                  </a:lnTo>
                  <a:close/>
                </a:path>
              </a:pathLst>
            </a:cu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61090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07755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3634921" y="1965778"/>
            <a:ext cx="5219700" cy="558800"/>
          </a:xfrm>
          <a:prstGeom prst="parallelogram">
            <a:avLst>
              <a:gd name="adj" fmla="val 45455"/>
            </a:avLst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292899" y="2014345"/>
            <a:ext cx="226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去年工作总结</a:t>
            </a: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5158921" y="1965778"/>
            <a:ext cx="558800" cy="558800"/>
          </a:xfrm>
          <a:prstGeom prst="parallelogram">
            <a:avLst>
              <a:gd name="adj" fmla="val 45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964288" y="2014345"/>
            <a:ext cx="12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634921" y="2909811"/>
            <a:ext cx="5219700" cy="558800"/>
          </a:xfrm>
          <a:prstGeom prst="parallelogram">
            <a:avLst>
              <a:gd name="adj" fmla="val 45455"/>
            </a:avLst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292899" y="2958378"/>
            <a:ext cx="226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今年工作目标</a:t>
            </a: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5158921" y="2909811"/>
            <a:ext cx="558800" cy="558800"/>
          </a:xfrm>
          <a:prstGeom prst="parallelogram">
            <a:avLst>
              <a:gd name="adj" fmla="val 45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3964288" y="2958378"/>
            <a:ext cx="12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</a:t>
            </a: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3634921" y="3853844"/>
            <a:ext cx="5219700" cy="558800"/>
          </a:xfrm>
          <a:prstGeom prst="parallelogram">
            <a:avLst>
              <a:gd name="adj" fmla="val 45455"/>
            </a:avLst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6292899" y="3902411"/>
            <a:ext cx="226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工作具体规划</a:t>
            </a: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5158921" y="3853844"/>
            <a:ext cx="558800" cy="558800"/>
          </a:xfrm>
          <a:prstGeom prst="parallelogram">
            <a:avLst>
              <a:gd name="adj" fmla="val 45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3964288" y="3902411"/>
            <a:ext cx="12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</a:t>
            </a: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3634921" y="4797878"/>
            <a:ext cx="5219700" cy="558800"/>
          </a:xfrm>
          <a:prstGeom prst="parallelogram">
            <a:avLst>
              <a:gd name="adj" fmla="val 45455"/>
            </a:avLst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6292899" y="4846445"/>
            <a:ext cx="226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实施方法措施</a:t>
            </a: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5158921" y="4797878"/>
            <a:ext cx="558800" cy="558800"/>
          </a:xfrm>
          <a:prstGeom prst="parallelogram">
            <a:avLst>
              <a:gd name="adj" fmla="val 45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3964288" y="4846445"/>
            <a:ext cx="12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</a:t>
            </a:r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 rot="18900000">
            <a:off x="-899724" y="581058"/>
            <a:ext cx="3893590" cy="932026"/>
          </a:xfrm>
          <a:custGeom>
            <a:avLst/>
            <a:gdLst>
              <a:gd name="connsiteX0" fmla="*/ 2961564 w 3893590"/>
              <a:gd name="connsiteY0" fmla="*/ 0 h 932026"/>
              <a:gd name="connsiteX1" fmla="*/ 3893590 w 3893590"/>
              <a:gd name="connsiteY1" fmla="*/ 932026 h 932026"/>
              <a:gd name="connsiteX2" fmla="*/ 0 w 3893590"/>
              <a:gd name="connsiteY2" fmla="*/ 932026 h 932026"/>
              <a:gd name="connsiteX3" fmla="*/ 932026 w 3893590"/>
              <a:gd name="connsiteY3" fmla="*/ 0 h 93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3590" h="932026">
                <a:moveTo>
                  <a:pt x="2961564" y="0"/>
                </a:moveTo>
                <a:lnTo>
                  <a:pt x="3893590" y="932026"/>
                </a:lnTo>
                <a:lnTo>
                  <a:pt x="0" y="932026"/>
                </a:lnTo>
                <a:lnTo>
                  <a:pt x="932026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 rot="18900000">
            <a:off x="-305476" y="578611"/>
            <a:ext cx="317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Group 78出自【趣你的PPT】(微信:qunideppt)：最优质的PPT资源库出自【趣你的PPT】(微信:qunideppt)：最优质的PPT资源库"/>
          <p:cNvGrpSpPr/>
          <p:nvPr/>
        </p:nvGrpSpPr>
        <p:grpSpPr>
          <a:xfrm rot="11700000">
            <a:off x="9751725" y="5295428"/>
            <a:ext cx="388205" cy="403116"/>
            <a:chOff x="6804355" y="4217403"/>
            <a:chExt cx="1876218" cy="1948283"/>
          </a:xfrm>
        </p:grpSpPr>
        <p:sp>
          <p:nvSpPr>
            <p:cNvPr id="80" name="出自【趣你的PPT】(微信:qunideppt)：最优质的PPT资源库"/>
            <p:cNvSpPr/>
            <p:nvPr/>
          </p:nvSpPr>
          <p:spPr>
            <a:xfrm rot="13714021">
              <a:off x="6733491" y="4759974"/>
              <a:ext cx="1948283" cy="863142"/>
            </a:xfrm>
            <a:custGeom>
              <a:avLst/>
              <a:gdLst>
                <a:gd name="connsiteX0" fmla="*/ 0 w 1876218"/>
                <a:gd name="connsiteY0" fmla="*/ 411985 h 411985"/>
                <a:gd name="connsiteX1" fmla="*/ 924675 w 1876218"/>
                <a:gd name="connsiteY1" fmla="*/ 0 h 411985"/>
                <a:gd name="connsiteX2" fmla="*/ 1876218 w 1876218"/>
                <a:gd name="connsiteY2" fmla="*/ 411985 h 411985"/>
                <a:gd name="connsiteX3" fmla="*/ 0 w 1876218"/>
                <a:gd name="connsiteY3" fmla="*/ 411985 h 411985"/>
                <a:gd name="connsiteX0" fmla="*/ 0 w 1876218"/>
                <a:gd name="connsiteY0" fmla="*/ 849977 h 849977"/>
                <a:gd name="connsiteX1" fmla="*/ 1311266 w 1876218"/>
                <a:gd name="connsiteY1" fmla="*/ 0 h 849977"/>
                <a:gd name="connsiteX2" fmla="*/ 1876218 w 1876218"/>
                <a:gd name="connsiteY2" fmla="*/ 849977 h 849977"/>
                <a:gd name="connsiteX3" fmla="*/ 0 w 1876218"/>
                <a:gd name="connsiteY3" fmla="*/ 849977 h 849977"/>
                <a:gd name="connsiteX0" fmla="*/ 0 w 1948283"/>
                <a:gd name="connsiteY0" fmla="*/ 849977 h 849977"/>
                <a:gd name="connsiteX1" fmla="*/ 1311266 w 1948283"/>
                <a:gd name="connsiteY1" fmla="*/ 0 h 849977"/>
                <a:gd name="connsiteX2" fmla="*/ 1948283 w 1948283"/>
                <a:gd name="connsiteY2" fmla="*/ 346113 h 849977"/>
                <a:gd name="connsiteX3" fmla="*/ 0 w 1948283"/>
                <a:gd name="connsiteY3" fmla="*/ 849977 h 849977"/>
                <a:gd name="connsiteX0" fmla="*/ 0 w 1948283"/>
                <a:gd name="connsiteY0" fmla="*/ 863142 h 863142"/>
                <a:gd name="connsiteX1" fmla="*/ 1305946 w 1948283"/>
                <a:gd name="connsiteY1" fmla="*/ 0 h 863142"/>
                <a:gd name="connsiteX2" fmla="*/ 1948283 w 1948283"/>
                <a:gd name="connsiteY2" fmla="*/ 359278 h 863142"/>
                <a:gd name="connsiteX3" fmla="*/ 0 w 1948283"/>
                <a:gd name="connsiteY3" fmla="*/ 863142 h 86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283" h="863142">
                  <a:moveTo>
                    <a:pt x="0" y="863142"/>
                  </a:moveTo>
                  <a:lnTo>
                    <a:pt x="1305946" y="0"/>
                  </a:lnTo>
                  <a:lnTo>
                    <a:pt x="1948283" y="359278"/>
                  </a:lnTo>
                  <a:lnTo>
                    <a:pt x="0" y="86314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>
            <a:xfrm>
              <a:off x="6804355" y="5213556"/>
              <a:ext cx="1876218" cy="411985"/>
            </a:xfrm>
            <a:prstGeom prst="triangle">
              <a:avLst>
                <a:gd name="adj" fmla="val 18283"/>
              </a:avLst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出自【趣你的PPT】(微信:qunideppt)：最优质的PPT资源库"/>
            <p:cNvSpPr/>
            <p:nvPr/>
          </p:nvSpPr>
          <p:spPr>
            <a:xfrm rot="6043715">
              <a:off x="6473859" y="4961899"/>
              <a:ext cx="1143117" cy="277318"/>
            </a:xfrm>
            <a:custGeom>
              <a:avLst/>
              <a:gdLst>
                <a:gd name="connsiteX0" fmla="*/ 0 w 1152022"/>
                <a:gd name="connsiteY0" fmla="*/ 314537 h 314537"/>
                <a:gd name="connsiteX1" fmla="*/ 576011 w 1152022"/>
                <a:gd name="connsiteY1" fmla="*/ 0 h 314537"/>
                <a:gd name="connsiteX2" fmla="*/ 1152022 w 1152022"/>
                <a:gd name="connsiteY2" fmla="*/ 314537 h 314537"/>
                <a:gd name="connsiteX3" fmla="*/ 0 w 1152022"/>
                <a:gd name="connsiteY3" fmla="*/ 314537 h 314537"/>
                <a:gd name="connsiteX0" fmla="*/ 0 w 1152022"/>
                <a:gd name="connsiteY0" fmla="*/ 262147 h 262147"/>
                <a:gd name="connsiteX1" fmla="*/ 689345 w 1152022"/>
                <a:gd name="connsiteY1" fmla="*/ 0 h 262147"/>
                <a:gd name="connsiteX2" fmla="*/ 1152022 w 1152022"/>
                <a:gd name="connsiteY2" fmla="*/ 262147 h 262147"/>
                <a:gd name="connsiteX3" fmla="*/ 0 w 1152022"/>
                <a:gd name="connsiteY3" fmla="*/ 262147 h 262147"/>
                <a:gd name="connsiteX0" fmla="*/ 0 w 1152022"/>
                <a:gd name="connsiteY0" fmla="*/ 279682 h 279682"/>
                <a:gd name="connsiteX1" fmla="*/ 679559 w 1152022"/>
                <a:gd name="connsiteY1" fmla="*/ 0 h 279682"/>
                <a:gd name="connsiteX2" fmla="*/ 1152022 w 1152022"/>
                <a:gd name="connsiteY2" fmla="*/ 279682 h 279682"/>
                <a:gd name="connsiteX3" fmla="*/ 0 w 1152022"/>
                <a:gd name="connsiteY3" fmla="*/ 279682 h 279682"/>
                <a:gd name="connsiteX0" fmla="*/ 0 w 1152022"/>
                <a:gd name="connsiteY0" fmla="*/ 277318 h 277318"/>
                <a:gd name="connsiteX1" fmla="*/ 667081 w 1152022"/>
                <a:gd name="connsiteY1" fmla="*/ 0 h 277318"/>
                <a:gd name="connsiteX2" fmla="*/ 1152022 w 1152022"/>
                <a:gd name="connsiteY2" fmla="*/ 277318 h 277318"/>
                <a:gd name="connsiteX3" fmla="*/ 0 w 1152022"/>
                <a:gd name="connsiteY3" fmla="*/ 277318 h 277318"/>
                <a:gd name="connsiteX0" fmla="*/ 0 w 1143117"/>
                <a:gd name="connsiteY0" fmla="*/ 277318 h 277318"/>
                <a:gd name="connsiteX1" fmla="*/ 667081 w 1143117"/>
                <a:gd name="connsiteY1" fmla="*/ 0 h 277318"/>
                <a:gd name="connsiteX2" fmla="*/ 1143117 w 1143117"/>
                <a:gd name="connsiteY2" fmla="*/ 271249 h 277318"/>
                <a:gd name="connsiteX3" fmla="*/ 0 w 1143117"/>
                <a:gd name="connsiteY3" fmla="*/ 277318 h 2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117" h="277318">
                  <a:moveTo>
                    <a:pt x="0" y="277318"/>
                  </a:moveTo>
                  <a:lnTo>
                    <a:pt x="667081" y="0"/>
                  </a:lnTo>
                  <a:lnTo>
                    <a:pt x="1143117" y="271249"/>
                  </a:lnTo>
                  <a:lnTo>
                    <a:pt x="0" y="277318"/>
                  </a:lnTo>
                  <a:close/>
                </a:path>
              </a:pathLst>
            </a:custGeom>
            <a:solidFill>
              <a:srgbClr val="FF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Group 82出自【趣你的PPT】(微信:qunideppt)：最优质的PPT资源库出自【趣你的PPT】(微信:qunideppt)：最优质的PPT资源库"/>
          <p:cNvGrpSpPr/>
          <p:nvPr/>
        </p:nvGrpSpPr>
        <p:grpSpPr>
          <a:xfrm rot="4500000">
            <a:off x="8816774" y="6081776"/>
            <a:ext cx="409870" cy="236141"/>
            <a:chOff x="2533650" y="5884718"/>
            <a:chExt cx="1689325" cy="973282"/>
          </a:xfrm>
        </p:grpSpPr>
        <p:sp>
          <p:nvSpPr>
            <p:cNvPr id="84" name="出自【趣你的PPT】(微信:qunideppt)：最优质的PPT资源库"/>
            <p:cNvSpPr/>
            <p:nvPr/>
          </p:nvSpPr>
          <p:spPr>
            <a:xfrm>
              <a:off x="2533650" y="5884718"/>
              <a:ext cx="11902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246" h="973282">
                  <a:moveTo>
                    <a:pt x="685800" y="973282"/>
                  </a:moveTo>
                  <a:lnTo>
                    <a:pt x="0" y="0"/>
                  </a:lnTo>
                  <a:lnTo>
                    <a:pt x="1190246" y="973282"/>
                  </a:lnTo>
                  <a:lnTo>
                    <a:pt x="685800" y="97328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出自【趣你的PPT】(微信:qunideppt)：最优质的PPT资源库"/>
            <p:cNvSpPr/>
            <p:nvPr/>
          </p:nvSpPr>
          <p:spPr>
            <a:xfrm>
              <a:off x="2537429" y="5884718"/>
              <a:ext cx="16855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  <a:gd name="connsiteX0" fmla="*/ 1181100 w 1685546"/>
                <a:gd name="connsiteY0" fmla="*/ 973282 h 973282"/>
                <a:gd name="connsiteX1" fmla="*/ 0 w 1685546"/>
                <a:gd name="connsiteY1" fmla="*/ 0 h 973282"/>
                <a:gd name="connsiteX2" fmla="*/ 1685546 w 1685546"/>
                <a:gd name="connsiteY2" fmla="*/ 973282 h 973282"/>
                <a:gd name="connsiteX3" fmla="*/ 1181100 w 16855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546" h="973282">
                  <a:moveTo>
                    <a:pt x="1181100" y="973282"/>
                  </a:moveTo>
                  <a:lnTo>
                    <a:pt x="0" y="0"/>
                  </a:lnTo>
                  <a:lnTo>
                    <a:pt x="1685546" y="973282"/>
                  </a:lnTo>
                  <a:lnTo>
                    <a:pt x="1181100" y="973282"/>
                  </a:lnTo>
                  <a:close/>
                </a:path>
              </a:pathLst>
            </a:cu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Group 85出自【趣你的PPT】(微信:qunideppt)：最优质的PPT资源库出自【趣你的PPT】(微信:qunideppt)：最优质的PPT资源库"/>
          <p:cNvGrpSpPr/>
          <p:nvPr/>
        </p:nvGrpSpPr>
        <p:grpSpPr>
          <a:xfrm rot="11700000">
            <a:off x="3444462" y="1126328"/>
            <a:ext cx="246428" cy="141976"/>
            <a:chOff x="2533650" y="5884718"/>
            <a:chExt cx="1689325" cy="973282"/>
          </a:xfrm>
        </p:grpSpPr>
        <p:sp>
          <p:nvSpPr>
            <p:cNvPr id="87" name="出自【趣你的PPT】(微信:qunideppt)：最优质的PPT资源库"/>
            <p:cNvSpPr/>
            <p:nvPr/>
          </p:nvSpPr>
          <p:spPr>
            <a:xfrm>
              <a:off x="2533650" y="5884718"/>
              <a:ext cx="11902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246" h="973282">
                  <a:moveTo>
                    <a:pt x="685800" y="973282"/>
                  </a:moveTo>
                  <a:lnTo>
                    <a:pt x="0" y="0"/>
                  </a:lnTo>
                  <a:lnTo>
                    <a:pt x="1190246" y="973282"/>
                  </a:lnTo>
                  <a:lnTo>
                    <a:pt x="685800" y="973282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/>
            <p:nvPr/>
          </p:nvSpPr>
          <p:spPr>
            <a:xfrm>
              <a:off x="2537429" y="5884718"/>
              <a:ext cx="1685546" cy="973282"/>
            </a:xfrm>
            <a:custGeom>
              <a:avLst/>
              <a:gdLst>
                <a:gd name="connsiteX0" fmla="*/ 0 w 504446"/>
                <a:gd name="connsiteY0" fmla="*/ 630382 h 630382"/>
                <a:gd name="connsiteX1" fmla="*/ 0 w 504446"/>
                <a:gd name="connsiteY1" fmla="*/ 0 h 630382"/>
                <a:gd name="connsiteX2" fmla="*/ 504446 w 504446"/>
                <a:gd name="connsiteY2" fmla="*/ 630382 h 630382"/>
                <a:gd name="connsiteX3" fmla="*/ 0 w 504446"/>
                <a:gd name="connsiteY3" fmla="*/ 630382 h 630382"/>
                <a:gd name="connsiteX0" fmla="*/ 685800 w 1190246"/>
                <a:gd name="connsiteY0" fmla="*/ 973282 h 973282"/>
                <a:gd name="connsiteX1" fmla="*/ 0 w 1190246"/>
                <a:gd name="connsiteY1" fmla="*/ 0 h 973282"/>
                <a:gd name="connsiteX2" fmla="*/ 1190246 w 1190246"/>
                <a:gd name="connsiteY2" fmla="*/ 973282 h 973282"/>
                <a:gd name="connsiteX3" fmla="*/ 685800 w 1190246"/>
                <a:gd name="connsiteY3" fmla="*/ 973282 h 973282"/>
                <a:gd name="connsiteX0" fmla="*/ 1181100 w 1685546"/>
                <a:gd name="connsiteY0" fmla="*/ 973282 h 973282"/>
                <a:gd name="connsiteX1" fmla="*/ 0 w 1685546"/>
                <a:gd name="connsiteY1" fmla="*/ 0 h 973282"/>
                <a:gd name="connsiteX2" fmla="*/ 1685546 w 1685546"/>
                <a:gd name="connsiteY2" fmla="*/ 973282 h 973282"/>
                <a:gd name="connsiteX3" fmla="*/ 1181100 w 1685546"/>
                <a:gd name="connsiteY3" fmla="*/ 973282 h 9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546" h="973282">
                  <a:moveTo>
                    <a:pt x="1181100" y="973282"/>
                  </a:moveTo>
                  <a:lnTo>
                    <a:pt x="0" y="0"/>
                  </a:lnTo>
                  <a:lnTo>
                    <a:pt x="1685546" y="973282"/>
                  </a:lnTo>
                  <a:lnTo>
                    <a:pt x="1181100" y="973282"/>
                  </a:lnTo>
                  <a:close/>
                </a:path>
              </a:pathLst>
            </a:cu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Group 88出自【趣你的PPT】(微信:qunideppt)：最优质的PPT资源库出自【趣你的PPT】(微信:qunideppt)：最优质的PPT资源库"/>
          <p:cNvGrpSpPr/>
          <p:nvPr/>
        </p:nvGrpSpPr>
        <p:grpSpPr>
          <a:xfrm rot="900000">
            <a:off x="2675961" y="2188713"/>
            <a:ext cx="451970" cy="232774"/>
            <a:chOff x="-4893845" y="-345157"/>
            <a:chExt cx="3456111" cy="1779972"/>
          </a:xfrm>
        </p:grpSpPr>
        <p:sp>
          <p:nvSpPr>
            <p:cNvPr id="90" name="出自【趣你的PPT】(微信:qunideppt)：最优质的PPT资源库"/>
            <p:cNvSpPr/>
            <p:nvPr/>
          </p:nvSpPr>
          <p:spPr>
            <a:xfrm rot="10559945">
              <a:off x="-4186389" y="-345157"/>
              <a:ext cx="2612865" cy="800942"/>
            </a:xfrm>
            <a:custGeom>
              <a:avLst/>
              <a:gdLst>
                <a:gd name="connsiteX0" fmla="*/ 0 w 2282287"/>
                <a:gd name="connsiteY0" fmla="*/ 969269 h 969269"/>
                <a:gd name="connsiteX1" fmla="*/ 1498344 w 2282287"/>
                <a:gd name="connsiteY1" fmla="*/ 0 h 969269"/>
                <a:gd name="connsiteX2" fmla="*/ 2282287 w 2282287"/>
                <a:gd name="connsiteY2" fmla="*/ 969269 h 969269"/>
                <a:gd name="connsiteX3" fmla="*/ 0 w 2282287"/>
                <a:gd name="connsiteY3" fmla="*/ 969269 h 969269"/>
                <a:gd name="connsiteX0" fmla="*/ 0 w 2903456"/>
                <a:gd name="connsiteY0" fmla="*/ 489331 h 969269"/>
                <a:gd name="connsiteX1" fmla="*/ 2119513 w 2903456"/>
                <a:gd name="connsiteY1" fmla="*/ 0 h 969269"/>
                <a:gd name="connsiteX2" fmla="*/ 2903456 w 2903456"/>
                <a:gd name="connsiteY2" fmla="*/ 969269 h 969269"/>
                <a:gd name="connsiteX3" fmla="*/ 0 w 2903456"/>
                <a:gd name="connsiteY3" fmla="*/ 489331 h 969269"/>
                <a:gd name="connsiteX0" fmla="*/ 0 w 2612865"/>
                <a:gd name="connsiteY0" fmla="*/ 489331 h 962332"/>
                <a:gd name="connsiteX1" fmla="*/ 2119513 w 2612865"/>
                <a:gd name="connsiteY1" fmla="*/ 0 h 962332"/>
                <a:gd name="connsiteX2" fmla="*/ 2612865 w 2612865"/>
                <a:gd name="connsiteY2" fmla="*/ 962331 h 962332"/>
                <a:gd name="connsiteX3" fmla="*/ 0 w 2612865"/>
                <a:gd name="connsiteY3" fmla="*/ 489331 h 96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2865" h="962332">
                  <a:moveTo>
                    <a:pt x="0" y="489331"/>
                  </a:moveTo>
                  <a:lnTo>
                    <a:pt x="2119513" y="0"/>
                  </a:lnTo>
                  <a:lnTo>
                    <a:pt x="2612865" y="962331"/>
                  </a:lnTo>
                  <a:lnTo>
                    <a:pt x="0" y="489331"/>
                  </a:lnTo>
                  <a:close/>
                </a:path>
              </a:pathLst>
            </a:cu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出自【趣你的PPT】(微信:qunideppt)：最优质的PPT资源库"/>
            <p:cNvSpPr/>
            <p:nvPr/>
          </p:nvSpPr>
          <p:spPr>
            <a:xfrm rot="21365027">
              <a:off x="-4724817" y="-260912"/>
              <a:ext cx="1056866" cy="1695727"/>
            </a:xfrm>
            <a:custGeom>
              <a:avLst/>
              <a:gdLst>
                <a:gd name="connsiteX0" fmla="*/ 0 w 2282287"/>
                <a:gd name="connsiteY0" fmla="*/ 969269 h 969269"/>
                <a:gd name="connsiteX1" fmla="*/ 1498344 w 2282287"/>
                <a:gd name="connsiteY1" fmla="*/ 0 h 969269"/>
                <a:gd name="connsiteX2" fmla="*/ 2282287 w 2282287"/>
                <a:gd name="connsiteY2" fmla="*/ 969269 h 969269"/>
                <a:gd name="connsiteX3" fmla="*/ 0 w 2282287"/>
                <a:gd name="connsiteY3" fmla="*/ 969269 h 969269"/>
                <a:gd name="connsiteX0" fmla="*/ 0 w 2903456"/>
                <a:gd name="connsiteY0" fmla="*/ 489331 h 969269"/>
                <a:gd name="connsiteX1" fmla="*/ 2119513 w 2903456"/>
                <a:gd name="connsiteY1" fmla="*/ 0 h 969269"/>
                <a:gd name="connsiteX2" fmla="*/ 2903456 w 2903456"/>
                <a:gd name="connsiteY2" fmla="*/ 969269 h 969269"/>
                <a:gd name="connsiteX3" fmla="*/ 0 w 2903456"/>
                <a:gd name="connsiteY3" fmla="*/ 489331 h 969269"/>
                <a:gd name="connsiteX0" fmla="*/ 148000 w 783943"/>
                <a:gd name="connsiteY0" fmla="*/ 2056736 h 2056736"/>
                <a:gd name="connsiteX1" fmla="*/ 0 w 783943"/>
                <a:gd name="connsiteY1" fmla="*/ 0 h 2056736"/>
                <a:gd name="connsiteX2" fmla="*/ 783943 w 783943"/>
                <a:gd name="connsiteY2" fmla="*/ 969269 h 2056736"/>
                <a:gd name="connsiteX3" fmla="*/ 148000 w 783943"/>
                <a:gd name="connsiteY3" fmla="*/ 2056736 h 2056736"/>
                <a:gd name="connsiteX0" fmla="*/ 0 w 1384569"/>
                <a:gd name="connsiteY0" fmla="*/ 1663046 h 1663047"/>
                <a:gd name="connsiteX1" fmla="*/ 600626 w 1384569"/>
                <a:gd name="connsiteY1" fmla="*/ 0 h 1663047"/>
                <a:gd name="connsiteX2" fmla="*/ 1384569 w 1384569"/>
                <a:gd name="connsiteY2" fmla="*/ 969269 h 1663047"/>
                <a:gd name="connsiteX3" fmla="*/ 0 w 1384569"/>
                <a:gd name="connsiteY3" fmla="*/ 1663046 h 1663047"/>
                <a:gd name="connsiteX0" fmla="*/ 0 w 1056866"/>
                <a:gd name="connsiteY0" fmla="*/ 2039594 h 2039594"/>
                <a:gd name="connsiteX1" fmla="*/ 272923 w 1056866"/>
                <a:gd name="connsiteY1" fmla="*/ 0 h 2039594"/>
                <a:gd name="connsiteX2" fmla="*/ 1056866 w 1056866"/>
                <a:gd name="connsiteY2" fmla="*/ 969269 h 2039594"/>
                <a:gd name="connsiteX3" fmla="*/ 0 w 1056866"/>
                <a:gd name="connsiteY3" fmla="*/ 2039594 h 2039594"/>
                <a:gd name="connsiteX0" fmla="*/ 0 w 1056866"/>
                <a:gd name="connsiteY0" fmla="*/ 2037417 h 2037417"/>
                <a:gd name="connsiteX1" fmla="*/ 578313 w 1056866"/>
                <a:gd name="connsiteY1" fmla="*/ 0 h 2037417"/>
                <a:gd name="connsiteX2" fmla="*/ 1056866 w 1056866"/>
                <a:gd name="connsiteY2" fmla="*/ 967092 h 2037417"/>
                <a:gd name="connsiteX3" fmla="*/ 0 w 1056866"/>
                <a:gd name="connsiteY3" fmla="*/ 2037417 h 2037417"/>
                <a:gd name="connsiteX0" fmla="*/ 0 w 1056866"/>
                <a:gd name="connsiteY0" fmla="*/ 2037417 h 2037417"/>
                <a:gd name="connsiteX1" fmla="*/ 578313 w 1056866"/>
                <a:gd name="connsiteY1" fmla="*/ 0 h 2037417"/>
                <a:gd name="connsiteX2" fmla="*/ 1056866 w 1056866"/>
                <a:gd name="connsiteY2" fmla="*/ 967092 h 2037417"/>
                <a:gd name="connsiteX3" fmla="*/ 0 w 1056866"/>
                <a:gd name="connsiteY3" fmla="*/ 2037417 h 203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6866" h="2037417">
                  <a:moveTo>
                    <a:pt x="0" y="2037417"/>
                  </a:moveTo>
                  <a:lnTo>
                    <a:pt x="578313" y="0"/>
                  </a:lnTo>
                  <a:lnTo>
                    <a:pt x="1056866" y="967092"/>
                  </a:lnTo>
                  <a:lnTo>
                    <a:pt x="0" y="2037417"/>
                  </a:lnTo>
                  <a:close/>
                </a:path>
              </a:pathLst>
            </a:custGeom>
            <a:solidFill>
              <a:srgbClr val="FF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出自【趣你的PPT】(微信:qunideppt)：最优质的PPT资源库"/>
            <p:cNvSpPr/>
            <p:nvPr/>
          </p:nvSpPr>
          <p:spPr>
            <a:xfrm rot="20363042">
              <a:off x="-4893845" y="346359"/>
              <a:ext cx="3456111" cy="563823"/>
            </a:xfrm>
            <a:custGeom>
              <a:avLst/>
              <a:gdLst>
                <a:gd name="connsiteX0" fmla="*/ 0 w 4301893"/>
                <a:gd name="connsiteY0" fmla="*/ 419100 h 419100"/>
                <a:gd name="connsiteX1" fmla="*/ 2150947 w 4301893"/>
                <a:gd name="connsiteY1" fmla="*/ 0 h 419100"/>
                <a:gd name="connsiteX2" fmla="*/ 4301893 w 4301893"/>
                <a:gd name="connsiteY2" fmla="*/ 419100 h 419100"/>
                <a:gd name="connsiteX3" fmla="*/ 0 w 4301893"/>
                <a:gd name="connsiteY3" fmla="*/ 419100 h 419100"/>
                <a:gd name="connsiteX0" fmla="*/ 0 w 3430257"/>
                <a:gd name="connsiteY0" fmla="*/ 563823 h 563823"/>
                <a:gd name="connsiteX1" fmla="*/ 1279311 w 3430257"/>
                <a:gd name="connsiteY1" fmla="*/ 0 h 563823"/>
                <a:gd name="connsiteX2" fmla="*/ 3430257 w 3430257"/>
                <a:gd name="connsiteY2" fmla="*/ 419100 h 563823"/>
                <a:gd name="connsiteX3" fmla="*/ 0 w 3430257"/>
                <a:gd name="connsiteY3" fmla="*/ 563823 h 563823"/>
                <a:gd name="connsiteX0" fmla="*/ 0 w 3456111"/>
                <a:gd name="connsiteY0" fmla="*/ 563823 h 563823"/>
                <a:gd name="connsiteX1" fmla="*/ 1279311 w 3456111"/>
                <a:gd name="connsiteY1" fmla="*/ 0 h 563823"/>
                <a:gd name="connsiteX2" fmla="*/ 3456111 w 3456111"/>
                <a:gd name="connsiteY2" fmla="*/ 215115 h 563823"/>
                <a:gd name="connsiteX3" fmla="*/ 0 w 3456111"/>
                <a:gd name="connsiteY3" fmla="*/ 563823 h 56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111" h="563823">
                  <a:moveTo>
                    <a:pt x="0" y="563823"/>
                  </a:moveTo>
                  <a:lnTo>
                    <a:pt x="1279311" y="0"/>
                  </a:lnTo>
                  <a:lnTo>
                    <a:pt x="3456111" y="215115"/>
                  </a:lnTo>
                  <a:lnTo>
                    <a:pt x="0" y="563823"/>
                  </a:lnTo>
                  <a:close/>
                </a:path>
              </a:pathLst>
            </a:cu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9215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2353304" y="2497804"/>
            <a:ext cx="2089141" cy="1894574"/>
          </a:xfrm>
          <a:custGeom>
            <a:avLst/>
            <a:gdLst>
              <a:gd name="connsiteX0" fmla="*/ 2686668 w 2686668"/>
              <a:gd name="connsiteY0" fmla="*/ 0 h 2436452"/>
              <a:gd name="connsiteX1" fmla="*/ 2243717 w 2686668"/>
              <a:gd name="connsiteY1" fmla="*/ 2436452 h 2436452"/>
              <a:gd name="connsiteX2" fmla="*/ 0 w 2686668"/>
              <a:gd name="connsiteY2" fmla="*/ 2436452 h 2436452"/>
              <a:gd name="connsiteX3" fmla="*/ 442950 w 2686668"/>
              <a:gd name="connsiteY3" fmla="*/ 0 h 243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68" h="2436452">
                <a:moveTo>
                  <a:pt x="2686668" y="0"/>
                </a:moveTo>
                <a:lnTo>
                  <a:pt x="2243717" y="2436452"/>
                </a:lnTo>
                <a:lnTo>
                  <a:pt x="0" y="2436452"/>
                </a:lnTo>
                <a:lnTo>
                  <a:pt x="442950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932721" y="4115714"/>
            <a:ext cx="5905975" cy="102164"/>
          </a:xfrm>
          <a:custGeom>
            <a:avLst/>
            <a:gdLst>
              <a:gd name="connsiteX0" fmla="*/ 25051 w 5905975"/>
              <a:gd name="connsiteY0" fmla="*/ 0 h 102164"/>
              <a:gd name="connsiteX1" fmla="*/ 5905975 w 5905975"/>
              <a:gd name="connsiteY1" fmla="*/ 0 h 102164"/>
              <a:gd name="connsiteX2" fmla="*/ 5887402 w 5905975"/>
              <a:gd name="connsiteY2" fmla="*/ 102164 h 102164"/>
              <a:gd name="connsiteX3" fmla="*/ 0 w 5905975"/>
              <a:gd name="connsiteY3" fmla="*/ 102164 h 102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975" h="102164">
                <a:moveTo>
                  <a:pt x="25051" y="0"/>
                </a:moveTo>
                <a:lnTo>
                  <a:pt x="5905975" y="0"/>
                </a:lnTo>
                <a:lnTo>
                  <a:pt x="5887402" y="102164"/>
                </a:lnTo>
                <a:lnTo>
                  <a:pt x="0" y="102164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575678" y="2465623"/>
            <a:ext cx="5055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rgbClr val="C1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去年工作总结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flipV="1">
            <a:off x="3960252" y="4344072"/>
            <a:ext cx="3241490" cy="45719"/>
          </a:xfrm>
          <a:custGeom>
            <a:avLst/>
            <a:gdLst>
              <a:gd name="connsiteX0" fmla="*/ 0 w 3241490"/>
              <a:gd name="connsiteY0" fmla="*/ 45719 h 45719"/>
              <a:gd name="connsiteX1" fmla="*/ 3241490 w 3241490"/>
              <a:gd name="connsiteY1" fmla="*/ 45719 h 45719"/>
              <a:gd name="connsiteX2" fmla="*/ 3233178 w 3241490"/>
              <a:gd name="connsiteY2" fmla="*/ 0 h 45719"/>
              <a:gd name="connsiteX3" fmla="*/ 11211 w 3241490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1490" h="45719">
                <a:moveTo>
                  <a:pt x="0" y="45719"/>
                </a:moveTo>
                <a:lnTo>
                  <a:pt x="3241490" y="45719"/>
                </a:lnTo>
                <a:lnTo>
                  <a:pt x="3233178" y="0"/>
                </a:lnTo>
                <a:lnTo>
                  <a:pt x="11211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477766" y="2770925"/>
            <a:ext cx="1714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707443" y="3445091"/>
            <a:ext cx="467168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257239762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b="18806"/>
          <a:stretch/>
        </p:blipFill>
        <p:spPr>
          <a:xfrm>
            <a:off x="1513766" y="1767486"/>
            <a:ext cx="3795661" cy="3903972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6189755" y="2001569"/>
            <a:ext cx="4590731" cy="1475753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6189754" y="4211412"/>
            <a:ext cx="4590731" cy="1475753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845361" y="1767486"/>
            <a:ext cx="3279515" cy="462161"/>
          </a:xfrm>
          <a:prstGeom prst="roundRect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076607" y="1817284"/>
            <a:ext cx="279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6845361" y="4018636"/>
            <a:ext cx="3279515" cy="462161"/>
          </a:xfrm>
          <a:prstGeom prst="roundRect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057557" y="4070914"/>
            <a:ext cx="279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845361" y="2377436"/>
            <a:ext cx="3622342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845361" y="4602244"/>
            <a:ext cx="3622342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80118670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285906" y="4370917"/>
            <a:ext cx="1825228" cy="1825228"/>
          </a:xfrm>
          <a:prstGeom prst="ellipse">
            <a:avLst/>
          </a:prstGeom>
          <a:solidFill>
            <a:srgbClr val="C1000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5178240" y="1396474"/>
            <a:ext cx="1825228" cy="1825228"/>
          </a:xfrm>
          <a:prstGeom prst="ellipse">
            <a:avLst/>
          </a:prstGeom>
          <a:solidFill>
            <a:srgbClr val="C1000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523501" y="2613290"/>
            <a:ext cx="1825228" cy="1825228"/>
          </a:xfrm>
          <a:prstGeom prst="ellipse">
            <a:avLst/>
          </a:prstGeom>
          <a:solidFill>
            <a:srgbClr val="FF535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111134" y="4370918"/>
            <a:ext cx="1825228" cy="1825228"/>
          </a:xfrm>
          <a:prstGeom prst="ellipse">
            <a:avLst/>
          </a:prstGeom>
          <a:solidFill>
            <a:srgbClr val="C1000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819459" y="2613290"/>
            <a:ext cx="1825228" cy="1825228"/>
          </a:xfrm>
          <a:prstGeom prst="ellipse">
            <a:avLst/>
          </a:prstGeom>
          <a:solidFill>
            <a:srgbClr val="FF535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732073" y="2519722"/>
            <a:ext cx="2704042" cy="2553172"/>
          </a:xfrm>
          <a:prstGeom prst="pentagon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462165" y="1680395"/>
            <a:ext cx="1257379" cy="1257379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103384" y="2897214"/>
            <a:ext cx="1257379" cy="1257379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807425" y="2897214"/>
            <a:ext cx="1257379" cy="1257379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395059" y="4654841"/>
            <a:ext cx="1257379" cy="1257379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1C8EE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569831" y="4654841"/>
            <a:ext cx="1257379" cy="1257379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69891" y="1938127"/>
            <a:ext cx="241927" cy="417616"/>
          </a:xfrm>
          <a:custGeom>
            <a:avLst/>
            <a:gdLst/>
            <a:ahLst/>
            <a:cxnLst>
              <a:cxn ang="0">
                <a:pos x="39" y="41"/>
              </a:cxn>
              <a:cxn ang="0">
                <a:pos x="35" y="45"/>
              </a:cxn>
              <a:cxn ang="0">
                <a:pos x="31" y="41"/>
              </a:cxn>
              <a:cxn ang="0">
                <a:pos x="31" y="28"/>
              </a:cxn>
              <a:cxn ang="0">
                <a:pos x="29" y="28"/>
              </a:cxn>
              <a:cxn ang="0">
                <a:pos x="29" y="62"/>
              </a:cxn>
              <a:cxn ang="0">
                <a:pos x="25" y="67"/>
              </a:cxn>
              <a:cxn ang="0">
                <a:pos x="20" y="62"/>
              </a:cxn>
              <a:cxn ang="0">
                <a:pos x="20" y="45"/>
              </a:cxn>
              <a:cxn ang="0">
                <a:pos x="18" y="45"/>
              </a:cxn>
              <a:cxn ang="0">
                <a:pos x="18" y="62"/>
              </a:cxn>
              <a:cxn ang="0">
                <a:pos x="14" y="67"/>
              </a:cxn>
              <a:cxn ang="0">
                <a:pos x="9" y="62"/>
              </a:cxn>
              <a:cxn ang="0">
                <a:pos x="9" y="28"/>
              </a:cxn>
              <a:cxn ang="0">
                <a:pos x="7" y="28"/>
              </a:cxn>
              <a:cxn ang="0">
                <a:pos x="7" y="41"/>
              </a:cxn>
              <a:cxn ang="0">
                <a:pos x="3" y="45"/>
              </a:cxn>
              <a:cxn ang="0">
                <a:pos x="0" y="41"/>
              </a:cxn>
              <a:cxn ang="0">
                <a:pos x="0" y="25"/>
              </a:cxn>
              <a:cxn ang="0">
                <a:pos x="7" y="18"/>
              </a:cxn>
              <a:cxn ang="0">
                <a:pos x="31" y="18"/>
              </a:cxn>
              <a:cxn ang="0">
                <a:pos x="39" y="25"/>
              </a:cxn>
              <a:cxn ang="0">
                <a:pos x="39" y="41"/>
              </a:cxn>
              <a:cxn ang="0">
                <a:pos x="19" y="17"/>
              </a:cxn>
              <a:cxn ang="0">
                <a:pos x="11" y="8"/>
              </a:cxn>
              <a:cxn ang="0">
                <a:pos x="19" y="0"/>
              </a:cxn>
              <a:cxn ang="0">
                <a:pos x="28" y="8"/>
              </a:cxn>
              <a:cxn ang="0">
                <a:pos x="19" y="17"/>
              </a:cxn>
            </a:cxnLst>
            <a:rect l="0" t="0" r="r" b="b"/>
            <a:pathLst>
              <a:path w="39" h="67">
                <a:moveTo>
                  <a:pt x="39" y="41"/>
                </a:moveTo>
                <a:cubicBezTo>
                  <a:pt x="39" y="43"/>
                  <a:pt x="37" y="45"/>
                  <a:pt x="35" y="45"/>
                </a:cubicBezTo>
                <a:cubicBezTo>
                  <a:pt x="33" y="45"/>
                  <a:pt x="31" y="43"/>
                  <a:pt x="31" y="41"/>
                </a:cubicBezTo>
                <a:cubicBezTo>
                  <a:pt x="31" y="28"/>
                  <a:pt x="31" y="28"/>
                  <a:pt x="31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5"/>
                  <a:pt x="27" y="67"/>
                  <a:pt x="25" y="67"/>
                </a:cubicBezTo>
                <a:cubicBezTo>
                  <a:pt x="22" y="67"/>
                  <a:pt x="20" y="65"/>
                  <a:pt x="20" y="62"/>
                </a:cubicBezTo>
                <a:cubicBezTo>
                  <a:pt x="20" y="45"/>
                  <a:pt x="20" y="45"/>
                  <a:pt x="20" y="45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62"/>
                  <a:pt x="18" y="62"/>
                  <a:pt x="18" y="62"/>
                </a:cubicBezTo>
                <a:cubicBezTo>
                  <a:pt x="18" y="65"/>
                  <a:pt x="16" y="67"/>
                  <a:pt x="14" y="67"/>
                </a:cubicBezTo>
                <a:cubicBezTo>
                  <a:pt x="11" y="67"/>
                  <a:pt x="9" y="65"/>
                  <a:pt x="9" y="62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3"/>
                  <a:pt x="5" y="45"/>
                  <a:pt x="3" y="45"/>
                </a:cubicBezTo>
                <a:cubicBezTo>
                  <a:pt x="1" y="45"/>
                  <a:pt x="0" y="43"/>
                  <a:pt x="0" y="41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1"/>
                  <a:pt x="3" y="18"/>
                  <a:pt x="7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5" y="18"/>
                  <a:pt x="39" y="21"/>
                  <a:pt x="39" y="25"/>
                </a:cubicBezTo>
                <a:lnTo>
                  <a:pt x="39" y="41"/>
                </a:lnTo>
                <a:close/>
                <a:moveTo>
                  <a:pt x="19" y="17"/>
                </a:moveTo>
                <a:cubicBezTo>
                  <a:pt x="14" y="17"/>
                  <a:pt x="11" y="13"/>
                  <a:pt x="11" y="8"/>
                </a:cubicBezTo>
                <a:cubicBezTo>
                  <a:pt x="11" y="4"/>
                  <a:pt x="14" y="0"/>
                  <a:pt x="19" y="0"/>
                </a:cubicBezTo>
                <a:cubicBezTo>
                  <a:pt x="24" y="0"/>
                  <a:pt x="28" y="4"/>
                  <a:pt x="28" y="8"/>
                </a:cubicBezTo>
                <a:cubicBezTo>
                  <a:pt x="28" y="13"/>
                  <a:pt x="24" y="17"/>
                  <a:pt x="19" y="17"/>
                </a:cubicBezTo>
                <a:close/>
              </a:path>
            </a:pathLst>
          </a:custGeom>
          <a:solidFill>
            <a:srgbClr val="C10001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261824" y="3223727"/>
            <a:ext cx="348582" cy="283077"/>
          </a:xfrm>
          <a:custGeom>
            <a:avLst/>
            <a:gdLst/>
            <a:ahLst/>
            <a:cxnLst>
              <a:cxn ang="0">
                <a:pos x="69" y="43"/>
              </a:cxn>
              <a:cxn ang="0">
                <a:pos x="64" y="46"/>
              </a:cxn>
              <a:cxn ang="0">
                <a:pos x="54" y="56"/>
              </a:cxn>
              <a:cxn ang="0">
                <a:pos x="44" y="46"/>
              </a:cxn>
              <a:cxn ang="0">
                <a:pos x="28" y="46"/>
              </a:cxn>
              <a:cxn ang="0">
                <a:pos x="18" y="56"/>
              </a:cxn>
              <a:cxn ang="0">
                <a:pos x="8" y="46"/>
              </a:cxn>
              <a:cxn ang="0">
                <a:pos x="5" y="46"/>
              </a:cxn>
              <a:cxn ang="0">
                <a:pos x="0" y="43"/>
              </a:cxn>
              <a:cxn ang="0">
                <a:pos x="3" y="41"/>
              </a:cxn>
              <a:cxn ang="0">
                <a:pos x="3" y="28"/>
              </a:cxn>
              <a:cxn ang="0">
                <a:pos x="4" y="20"/>
              </a:cxn>
              <a:cxn ang="0">
                <a:pos x="12" y="12"/>
              </a:cxn>
              <a:cxn ang="0">
                <a:pos x="17" y="10"/>
              </a:cxn>
              <a:cxn ang="0">
                <a:pos x="23" y="10"/>
              </a:cxn>
              <a:cxn ang="0">
                <a:pos x="23" y="2"/>
              </a:cxn>
              <a:cxn ang="0">
                <a:pos x="26" y="0"/>
              </a:cxn>
              <a:cxn ang="0">
                <a:pos x="67" y="0"/>
              </a:cxn>
              <a:cxn ang="0">
                <a:pos x="69" y="2"/>
              </a:cxn>
              <a:cxn ang="0">
                <a:pos x="69" y="43"/>
              </a:cxn>
              <a:cxn ang="0">
                <a:pos x="23" y="25"/>
              </a:cxn>
              <a:cxn ang="0">
                <a:pos x="23" y="15"/>
              </a:cxn>
              <a:cxn ang="0">
                <a:pos x="17" y="15"/>
              </a:cxn>
              <a:cxn ang="0">
                <a:pos x="16" y="15"/>
              </a:cxn>
              <a:cxn ang="0">
                <a:pos x="8" y="23"/>
              </a:cxn>
              <a:cxn ang="0">
                <a:pos x="8" y="24"/>
              </a:cxn>
              <a:cxn ang="0">
                <a:pos x="8" y="25"/>
              </a:cxn>
              <a:cxn ang="0">
                <a:pos x="23" y="25"/>
              </a:cxn>
              <a:cxn ang="0">
                <a:pos x="18" y="41"/>
              </a:cxn>
              <a:cxn ang="0">
                <a:pos x="13" y="46"/>
              </a:cxn>
              <a:cxn ang="0">
                <a:pos x="18" y="51"/>
              </a:cxn>
              <a:cxn ang="0">
                <a:pos x="23" y="46"/>
              </a:cxn>
              <a:cxn ang="0">
                <a:pos x="18" y="41"/>
              </a:cxn>
              <a:cxn ang="0">
                <a:pos x="54" y="41"/>
              </a:cxn>
              <a:cxn ang="0">
                <a:pos x="49" y="46"/>
              </a:cxn>
              <a:cxn ang="0">
                <a:pos x="54" y="51"/>
              </a:cxn>
              <a:cxn ang="0">
                <a:pos x="59" y="46"/>
              </a:cxn>
              <a:cxn ang="0">
                <a:pos x="54" y="41"/>
              </a:cxn>
            </a:cxnLst>
            <a:rect l="0" t="0" r="r" b="b"/>
            <a:pathLst>
              <a:path w="69" h="56">
                <a:moveTo>
                  <a:pt x="69" y="43"/>
                </a:moveTo>
                <a:cubicBezTo>
                  <a:pt x="69" y="46"/>
                  <a:pt x="66" y="46"/>
                  <a:pt x="64" y="46"/>
                </a:cubicBezTo>
                <a:cubicBezTo>
                  <a:pt x="64" y="52"/>
                  <a:pt x="60" y="56"/>
                  <a:pt x="54" y="56"/>
                </a:cubicBezTo>
                <a:cubicBezTo>
                  <a:pt x="48" y="56"/>
                  <a:pt x="44" y="52"/>
                  <a:pt x="44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52"/>
                  <a:pt x="24" y="56"/>
                  <a:pt x="18" y="56"/>
                </a:cubicBezTo>
                <a:cubicBezTo>
                  <a:pt x="12" y="56"/>
                  <a:pt x="8" y="52"/>
                  <a:pt x="8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3" y="46"/>
                  <a:pt x="0" y="46"/>
                  <a:pt x="0" y="43"/>
                </a:cubicBezTo>
                <a:cubicBezTo>
                  <a:pt x="0" y="42"/>
                  <a:pt x="1" y="41"/>
                  <a:pt x="3" y="41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5"/>
                  <a:pt x="2" y="22"/>
                  <a:pt x="4" y="20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1"/>
                  <a:pt x="15" y="10"/>
                  <a:pt x="17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1"/>
                  <a:pt x="69" y="2"/>
                </a:cubicBezTo>
                <a:lnTo>
                  <a:pt x="69" y="43"/>
                </a:lnTo>
                <a:close/>
                <a:moveTo>
                  <a:pt x="23" y="25"/>
                </a:moveTo>
                <a:cubicBezTo>
                  <a:pt x="23" y="15"/>
                  <a:pt x="23" y="15"/>
                  <a:pt x="23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6" y="15"/>
                  <a:pt x="16" y="15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8" y="25"/>
                  <a:pt x="8" y="25"/>
                  <a:pt x="8" y="25"/>
                </a:cubicBezTo>
                <a:lnTo>
                  <a:pt x="23" y="25"/>
                </a:lnTo>
                <a:close/>
                <a:moveTo>
                  <a:pt x="18" y="41"/>
                </a:moveTo>
                <a:cubicBezTo>
                  <a:pt x="15" y="41"/>
                  <a:pt x="13" y="43"/>
                  <a:pt x="13" y="46"/>
                </a:cubicBezTo>
                <a:cubicBezTo>
                  <a:pt x="13" y="49"/>
                  <a:pt x="15" y="51"/>
                  <a:pt x="18" y="51"/>
                </a:cubicBezTo>
                <a:cubicBezTo>
                  <a:pt x="21" y="51"/>
                  <a:pt x="23" y="49"/>
                  <a:pt x="23" y="46"/>
                </a:cubicBezTo>
                <a:cubicBezTo>
                  <a:pt x="23" y="43"/>
                  <a:pt x="21" y="41"/>
                  <a:pt x="18" y="41"/>
                </a:cubicBezTo>
                <a:close/>
                <a:moveTo>
                  <a:pt x="54" y="41"/>
                </a:moveTo>
                <a:cubicBezTo>
                  <a:pt x="51" y="41"/>
                  <a:pt x="49" y="43"/>
                  <a:pt x="49" y="46"/>
                </a:cubicBezTo>
                <a:cubicBezTo>
                  <a:pt x="49" y="49"/>
                  <a:pt x="51" y="51"/>
                  <a:pt x="54" y="51"/>
                </a:cubicBezTo>
                <a:cubicBezTo>
                  <a:pt x="57" y="51"/>
                  <a:pt x="59" y="49"/>
                  <a:pt x="59" y="46"/>
                </a:cubicBezTo>
                <a:cubicBezTo>
                  <a:pt x="59" y="43"/>
                  <a:pt x="57" y="41"/>
                  <a:pt x="54" y="41"/>
                </a:cubicBezTo>
                <a:close/>
              </a:path>
            </a:pathLst>
          </a:custGeom>
          <a:solidFill>
            <a:srgbClr val="FF5353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65417" y="4968358"/>
            <a:ext cx="316663" cy="292967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rgbClr val="C10001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5040173" y="4952270"/>
            <a:ext cx="316695" cy="31669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C10001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569573" y="3214517"/>
            <a:ext cx="325012" cy="30035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FF5353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06108" y="3431262"/>
            <a:ext cx="983012" cy="940269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rgbClr val="C1C7D0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166945" y="1595986"/>
            <a:ext cx="80262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510791" y="3194257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844449" y="3141280"/>
            <a:ext cx="80262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3273355" y="5110618"/>
            <a:ext cx="80262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064804" y="5110618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5793318" y="2438104"/>
            <a:ext cx="69022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C100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C100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118042" y="3667003"/>
            <a:ext cx="69022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D957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D957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681322" y="5442672"/>
            <a:ext cx="69022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C100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C100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853408" y="5419519"/>
            <a:ext cx="69022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C100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C1000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382181" y="3681904"/>
            <a:ext cx="69022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D957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D957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510791" y="352590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064804" y="5418451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313078" y="345495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635574" y="192232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741984" y="541656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613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 rot="16200000">
            <a:off x="5247980" y="4932014"/>
            <a:ext cx="1323039" cy="1321809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C10001"/>
          </a:solidFill>
          <a:ln w="19050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 txBox="1">
            <a:spLocks/>
          </p:cNvSpPr>
          <p:nvPr/>
        </p:nvSpPr>
        <p:spPr>
          <a:xfrm>
            <a:off x="5746638" y="5543713"/>
            <a:ext cx="304571" cy="32765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6792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29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rot="16200000">
            <a:off x="5597182" y="3958175"/>
            <a:ext cx="1323039" cy="1321809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rgbClr val="FF5353"/>
          </a:solidFill>
          <a:ln w="19050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>
            <a:spLocks/>
          </p:cNvSpPr>
          <p:nvPr/>
        </p:nvSpPr>
        <p:spPr>
          <a:xfrm>
            <a:off x="6106415" y="4546724"/>
            <a:ext cx="304571" cy="32765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6792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29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rot="16200000">
            <a:off x="5247980" y="2981555"/>
            <a:ext cx="1323039" cy="1321809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C10001"/>
          </a:solidFill>
          <a:ln w="19050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>
            <a:spLocks/>
          </p:cNvSpPr>
          <p:nvPr/>
        </p:nvSpPr>
        <p:spPr>
          <a:xfrm>
            <a:off x="5719117" y="3621954"/>
            <a:ext cx="304571" cy="32765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6792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29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 rot="16200000">
            <a:off x="5597182" y="2007892"/>
            <a:ext cx="1323039" cy="1321809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rgbClr val="FF5353"/>
          </a:solidFill>
          <a:ln w="19050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>
            <a:spLocks/>
          </p:cNvSpPr>
          <p:nvPr/>
        </p:nvSpPr>
        <p:spPr>
          <a:xfrm>
            <a:off x="6078894" y="2559207"/>
            <a:ext cx="304572" cy="32765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6792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29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 rot="16200000">
            <a:off x="5247980" y="1034225"/>
            <a:ext cx="1323039" cy="1321809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C10001"/>
          </a:solidFill>
          <a:ln w="19050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5757213" y="1645044"/>
            <a:ext cx="304572" cy="32765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6792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29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733873" y="156669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733873" y="348698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733873" y="542163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056439" y="2476813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056439" y="462536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060520" y="2768894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737954" y="192232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060520" y="493139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737954" y="38149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737954" y="570754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6797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065310" y="2670247"/>
            <a:ext cx="1436546" cy="2981439"/>
          </a:xfrm>
          <a:custGeom>
            <a:avLst/>
            <a:gdLst>
              <a:gd name="T0" fmla="*/ 411 w 411"/>
              <a:gd name="T1" fmla="*/ 811 h 853"/>
              <a:gd name="T2" fmla="*/ 370 w 411"/>
              <a:gd name="T3" fmla="*/ 853 h 853"/>
              <a:gd name="T4" fmla="*/ 42 w 411"/>
              <a:gd name="T5" fmla="*/ 853 h 853"/>
              <a:gd name="T6" fmla="*/ 0 w 411"/>
              <a:gd name="T7" fmla="*/ 811 h 853"/>
              <a:gd name="T8" fmla="*/ 0 w 411"/>
              <a:gd name="T9" fmla="*/ 42 h 853"/>
              <a:gd name="T10" fmla="*/ 42 w 411"/>
              <a:gd name="T11" fmla="*/ 0 h 853"/>
              <a:gd name="T12" fmla="*/ 370 w 411"/>
              <a:gd name="T13" fmla="*/ 0 h 853"/>
              <a:gd name="T14" fmla="*/ 411 w 411"/>
              <a:gd name="T15" fmla="*/ 42 h 853"/>
              <a:gd name="T16" fmla="*/ 411 w 411"/>
              <a:gd name="T17" fmla="*/ 811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1" h="853">
                <a:moveTo>
                  <a:pt x="411" y="811"/>
                </a:moveTo>
                <a:cubicBezTo>
                  <a:pt x="411" y="834"/>
                  <a:pt x="392" y="853"/>
                  <a:pt x="370" y="853"/>
                </a:cubicBezTo>
                <a:cubicBezTo>
                  <a:pt x="42" y="853"/>
                  <a:pt x="42" y="853"/>
                  <a:pt x="42" y="853"/>
                </a:cubicBezTo>
                <a:cubicBezTo>
                  <a:pt x="19" y="853"/>
                  <a:pt x="0" y="834"/>
                  <a:pt x="0" y="81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9"/>
                  <a:pt x="19" y="0"/>
                  <a:pt x="42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92" y="0"/>
                  <a:pt x="411" y="19"/>
                  <a:pt x="411" y="42"/>
                </a:cubicBezTo>
                <a:lnTo>
                  <a:pt x="411" y="81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082787" y="2687724"/>
            <a:ext cx="1401594" cy="2946487"/>
          </a:xfrm>
          <a:custGeom>
            <a:avLst/>
            <a:gdLst>
              <a:gd name="T0" fmla="*/ 37 w 401"/>
              <a:gd name="T1" fmla="*/ 843 h 843"/>
              <a:gd name="T2" fmla="*/ 0 w 401"/>
              <a:gd name="T3" fmla="*/ 806 h 843"/>
              <a:gd name="T4" fmla="*/ 0 w 401"/>
              <a:gd name="T5" fmla="*/ 37 h 843"/>
              <a:gd name="T6" fmla="*/ 37 w 401"/>
              <a:gd name="T7" fmla="*/ 0 h 843"/>
              <a:gd name="T8" fmla="*/ 365 w 401"/>
              <a:gd name="T9" fmla="*/ 0 h 843"/>
              <a:gd name="T10" fmla="*/ 401 w 401"/>
              <a:gd name="T11" fmla="*/ 37 h 843"/>
              <a:gd name="T12" fmla="*/ 401 w 401"/>
              <a:gd name="T13" fmla="*/ 806 h 843"/>
              <a:gd name="T14" fmla="*/ 365 w 401"/>
              <a:gd name="T15" fmla="*/ 843 h 843"/>
              <a:gd name="T16" fmla="*/ 37 w 401"/>
              <a:gd name="T17" fmla="*/ 843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1" h="843">
                <a:moveTo>
                  <a:pt x="37" y="843"/>
                </a:moveTo>
                <a:cubicBezTo>
                  <a:pt x="16" y="843"/>
                  <a:pt x="0" y="827"/>
                  <a:pt x="0" y="80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16"/>
                  <a:pt x="16" y="0"/>
                  <a:pt x="37" y="0"/>
                </a:cubicBezTo>
                <a:cubicBezTo>
                  <a:pt x="365" y="0"/>
                  <a:pt x="365" y="0"/>
                  <a:pt x="365" y="0"/>
                </a:cubicBezTo>
                <a:cubicBezTo>
                  <a:pt x="385" y="0"/>
                  <a:pt x="401" y="16"/>
                  <a:pt x="401" y="37"/>
                </a:cubicBezTo>
                <a:cubicBezTo>
                  <a:pt x="401" y="806"/>
                  <a:pt x="401" y="806"/>
                  <a:pt x="401" y="806"/>
                </a:cubicBezTo>
                <a:cubicBezTo>
                  <a:pt x="401" y="827"/>
                  <a:pt x="385" y="843"/>
                  <a:pt x="365" y="843"/>
                </a:cubicBezTo>
                <a:lnTo>
                  <a:pt x="37" y="84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64359" y="2813553"/>
            <a:ext cx="41943" cy="41943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8340" y="2827534"/>
            <a:ext cx="10487" cy="10487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64359" y="2810057"/>
            <a:ext cx="41943" cy="41943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8340" y="2824037"/>
            <a:ext cx="10487" cy="10487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1349" y="2817047"/>
            <a:ext cx="27962" cy="279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1349" y="2817047"/>
            <a:ext cx="27962" cy="279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8340" y="2824037"/>
            <a:ext cx="13981" cy="13981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8340" y="2824037"/>
            <a:ext cx="13981" cy="13981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4781836" y="2827534"/>
            <a:ext cx="3496" cy="3496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781836" y="2827534"/>
            <a:ext cx="3496" cy="3496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69988" y="5337115"/>
            <a:ext cx="227192" cy="22719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4725912" y="5393038"/>
            <a:ext cx="115344" cy="115344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70167" y="3110647"/>
            <a:ext cx="1230326" cy="2156563"/>
          </a:xfrm>
          <a:prstGeom prst="rect">
            <a:avLst/>
          </a:prstGeom>
          <a:solidFill>
            <a:srgbClr val="0C0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80654" y="3124628"/>
            <a:ext cx="1205860" cy="2128601"/>
          </a:xfrm>
          <a:prstGeom prst="rect">
            <a:avLst/>
          </a:pr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4676979" y="2914914"/>
            <a:ext cx="255154" cy="59420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4690960" y="2932391"/>
            <a:ext cx="227192" cy="24468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93093" y="2925400"/>
            <a:ext cx="38449" cy="38449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1113562" y="1650817"/>
            <a:ext cx="2817181" cy="4000870"/>
          </a:xfrm>
          <a:custGeom>
            <a:avLst/>
            <a:gdLst>
              <a:gd name="T0" fmla="*/ 834 w 834"/>
              <a:gd name="T1" fmla="*/ 1133 h 1183"/>
              <a:gd name="T2" fmla="*/ 785 w 834"/>
              <a:gd name="T3" fmla="*/ 1183 h 1183"/>
              <a:gd name="T4" fmla="*/ 50 w 834"/>
              <a:gd name="T5" fmla="*/ 1183 h 1183"/>
              <a:gd name="T6" fmla="*/ 0 w 834"/>
              <a:gd name="T7" fmla="*/ 1133 h 1183"/>
              <a:gd name="T8" fmla="*/ 0 w 834"/>
              <a:gd name="T9" fmla="*/ 49 h 1183"/>
              <a:gd name="T10" fmla="*/ 50 w 834"/>
              <a:gd name="T11" fmla="*/ 0 h 1183"/>
              <a:gd name="T12" fmla="*/ 785 w 834"/>
              <a:gd name="T13" fmla="*/ 0 h 1183"/>
              <a:gd name="T14" fmla="*/ 834 w 834"/>
              <a:gd name="T15" fmla="*/ 49 h 1183"/>
              <a:gd name="T16" fmla="*/ 834 w 834"/>
              <a:gd name="T17" fmla="*/ 1133 h 1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4" h="1183">
                <a:moveTo>
                  <a:pt x="834" y="1133"/>
                </a:moveTo>
                <a:cubicBezTo>
                  <a:pt x="834" y="1160"/>
                  <a:pt x="812" y="1183"/>
                  <a:pt x="785" y="1183"/>
                </a:cubicBezTo>
                <a:cubicBezTo>
                  <a:pt x="50" y="1183"/>
                  <a:pt x="50" y="1183"/>
                  <a:pt x="50" y="1183"/>
                </a:cubicBezTo>
                <a:cubicBezTo>
                  <a:pt x="22" y="1183"/>
                  <a:pt x="0" y="1160"/>
                  <a:pt x="0" y="113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22"/>
                  <a:pt x="22" y="0"/>
                  <a:pt x="50" y="0"/>
                </a:cubicBezTo>
                <a:cubicBezTo>
                  <a:pt x="785" y="0"/>
                  <a:pt x="785" y="0"/>
                  <a:pt x="785" y="0"/>
                </a:cubicBezTo>
                <a:cubicBezTo>
                  <a:pt x="812" y="0"/>
                  <a:pt x="834" y="22"/>
                  <a:pt x="834" y="49"/>
                </a:cubicBezTo>
                <a:cubicBezTo>
                  <a:pt x="834" y="1133"/>
                  <a:pt x="834" y="1133"/>
                  <a:pt x="834" y="1133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1130473" y="1664345"/>
            <a:ext cx="2786742" cy="3970431"/>
          </a:xfrm>
          <a:custGeom>
            <a:avLst/>
            <a:gdLst>
              <a:gd name="T0" fmla="*/ 45 w 825"/>
              <a:gd name="T1" fmla="*/ 1174 h 1174"/>
              <a:gd name="T2" fmla="*/ 0 w 825"/>
              <a:gd name="T3" fmla="*/ 1129 h 1174"/>
              <a:gd name="T4" fmla="*/ 0 w 825"/>
              <a:gd name="T5" fmla="*/ 45 h 1174"/>
              <a:gd name="T6" fmla="*/ 45 w 825"/>
              <a:gd name="T7" fmla="*/ 0 h 1174"/>
              <a:gd name="T8" fmla="*/ 780 w 825"/>
              <a:gd name="T9" fmla="*/ 0 h 1174"/>
              <a:gd name="T10" fmla="*/ 825 w 825"/>
              <a:gd name="T11" fmla="*/ 45 h 1174"/>
              <a:gd name="T12" fmla="*/ 825 w 825"/>
              <a:gd name="T13" fmla="*/ 1129 h 1174"/>
              <a:gd name="T14" fmla="*/ 780 w 825"/>
              <a:gd name="T15" fmla="*/ 1174 h 1174"/>
              <a:gd name="T16" fmla="*/ 45 w 825"/>
              <a:gd name="T17" fmla="*/ 1174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5" h="1174">
                <a:moveTo>
                  <a:pt x="45" y="1174"/>
                </a:moveTo>
                <a:cubicBezTo>
                  <a:pt x="20" y="1174"/>
                  <a:pt x="0" y="1154"/>
                  <a:pt x="0" y="1129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1"/>
                  <a:pt x="20" y="0"/>
                  <a:pt x="45" y="0"/>
                </a:cubicBezTo>
                <a:cubicBezTo>
                  <a:pt x="780" y="0"/>
                  <a:pt x="780" y="0"/>
                  <a:pt x="780" y="0"/>
                </a:cubicBezTo>
                <a:cubicBezTo>
                  <a:pt x="805" y="0"/>
                  <a:pt x="825" y="21"/>
                  <a:pt x="825" y="45"/>
                </a:cubicBezTo>
                <a:cubicBezTo>
                  <a:pt x="825" y="1129"/>
                  <a:pt x="825" y="1129"/>
                  <a:pt x="825" y="1129"/>
                </a:cubicBezTo>
                <a:cubicBezTo>
                  <a:pt x="825" y="1154"/>
                  <a:pt x="805" y="1174"/>
                  <a:pt x="780" y="1174"/>
                </a:cubicBezTo>
                <a:cubicBezTo>
                  <a:pt x="45" y="1174"/>
                  <a:pt x="45" y="1174"/>
                  <a:pt x="45" y="1174"/>
                </a:cubicBezTo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96788" y="1813151"/>
            <a:ext cx="50731" cy="50731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96788" y="1809771"/>
            <a:ext cx="50731" cy="50731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06933" y="1819915"/>
            <a:ext cx="30439" cy="30439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13697" y="1826679"/>
            <a:ext cx="16911" cy="16911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2520461" y="1833443"/>
            <a:ext cx="3383" cy="338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1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1"/>
                </a:ln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42677" y="1826679"/>
            <a:ext cx="23675" cy="23675"/>
          </a:xfrm>
          <a:prstGeom prst="rect">
            <a:avLst/>
          </a:prstGeom>
          <a:solidFill>
            <a:srgbClr val="464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82660" y="1985633"/>
            <a:ext cx="2482365" cy="3310948"/>
          </a:xfrm>
          <a:prstGeom prst="rect">
            <a:avLst/>
          </a:prstGeom>
          <a:solidFill>
            <a:srgbClr val="0C0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6188" y="1999161"/>
            <a:ext cx="2455309" cy="3283893"/>
          </a:xfrm>
          <a:prstGeom prst="rect">
            <a:avLst/>
          </a:pr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19002" y="5367602"/>
            <a:ext cx="209682" cy="21306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2469733" y="5418330"/>
            <a:ext cx="108223" cy="108223"/>
          </a:xfrm>
          <a:custGeom>
            <a:avLst/>
            <a:gdLst>
              <a:gd name="T0" fmla="*/ 30 w 32"/>
              <a:gd name="T1" fmla="*/ 21 h 32"/>
              <a:gd name="T2" fmla="*/ 28 w 32"/>
              <a:gd name="T3" fmla="*/ 21 h 32"/>
              <a:gd name="T4" fmla="*/ 21 w 32"/>
              <a:gd name="T5" fmla="*/ 28 h 32"/>
              <a:gd name="T6" fmla="*/ 11 w 32"/>
              <a:gd name="T7" fmla="*/ 28 h 32"/>
              <a:gd name="T8" fmla="*/ 4 w 32"/>
              <a:gd name="T9" fmla="*/ 21 h 32"/>
              <a:gd name="T10" fmla="*/ 4 w 32"/>
              <a:gd name="T11" fmla="*/ 11 h 32"/>
              <a:gd name="T12" fmla="*/ 11 w 32"/>
              <a:gd name="T13" fmla="*/ 4 h 32"/>
              <a:gd name="T14" fmla="*/ 21 w 32"/>
              <a:gd name="T15" fmla="*/ 4 h 32"/>
              <a:gd name="T16" fmla="*/ 28 w 32"/>
              <a:gd name="T17" fmla="*/ 11 h 32"/>
              <a:gd name="T18" fmla="*/ 28 w 32"/>
              <a:gd name="T19" fmla="*/ 21 h 32"/>
              <a:gd name="T20" fmla="*/ 30 w 32"/>
              <a:gd name="T21" fmla="*/ 21 h 32"/>
              <a:gd name="T22" fmla="*/ 32 w 32"/>
              <a:gd name="T23" fmla="*/ 21 h 32"/>
              <a:gd name="T24" fmla="*/ 32 w 32"/>
              <a:gd name="T25" fmla="*/ 11 h 32"/>
              <a:gd name="T26" fmla="*/ 21 w 32"/>
              <a:gd name="T27" fmla="*/ 0 h 32"/>
              <a:gd name="T28" fmla="*/ 11 w 32"/>
              <a:gd name="T29" fmla="*/ 0 h 32"/>
              <a:gd name="T30" fmla="*/ 0 w 32"/>
              <a:gd name="T31" fmla="*/ 11 h 32"/>
              <a:gd name="T32" fmla="*/ 0 w 32"/>
              <a:gd name="T33" fmla="*/ 21 h 32"/>
              <a:gd name="T34" fmla="*/ 11 w 32"/>
              <a:gd name="T35" fmla="*/ 32 h 32"/>
              <a:gd name="T36" fmla="*/ 21 w 32"/>
              <a:gd name="T37" fmla="*/ 32 h 32"/>
              <a:gd name="T38" fmla="*/ 32 w 32"/>
              <a:gd name="T39" fmla="*/ 21 h 32"/>
              <a:gd name="T40" fmla="*/ 30 w 32"/>
              <a:gd name="T41" fmla="*/ 2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" h="32">
                <a:moveTo>
                  <a:pt x="30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25"/>
                  <a:pt x="25" y="28"/>
                  <a:pt x="21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7" y="28"/>
                  <a:pt x="4" y="25"/>
                  <a:pt x="4" y="2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5" y="4"/>
                  <a:pt x="28" y="7"/>
                  <a:pt x="28" y="11"/>
                </a:cubicBezTo>
                <a:cubicBezTo>
                  <a:pt x="28" y="21"/>
                  <a:pt x="28" y="21"/>
                  <a:pt x="28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5"/>
                  <a:pt x="28" y="0"/>
                  <a:pt x="2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8"/>
                  <a:pt x="5" y="32"/>
                  <a:pt x="1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2"/>
                  <a:pt x="32" y="28"/>
                  <a:pt x="32" y="21"/>
                </a:cubicBezTo>
                <a:lnTo>
                  <a:pt x="30" y="21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35" name="出自【趣你的PPT】(微信:qunideppt)：最优质的PPT资源库"/>
          <p:cNvSpPr>
            <a:spLocks noChangeAspect="1"/>
          </p:cNvSpPr>
          <p:nvPr/>
        </p:nvSpPr>
        <p:spPr>
          <a:xfrm>
            <a:off x="6314877" y="5059045"/>
            <a:ext cx="551992" cy="551992"/>
          </a:xfrm>
          <a:prstGeom prst="ellips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6" name="出自【趣你的PPT】(微信:qunideppt)：最优质的PPT资源库"/>
          <p:cNvSpPr>
            <a:spLocks noChangeAspect="1"/>
          </p:cNvSpPr>
          <p:nvPr/>
        </p:nvSpPr>
        <p:spPr>
          <a:xfrm>
            <a:off x="9065071" y="5059045"/>
            <a:ext cx="551992" cy="551992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1280716" y="1995781"/>
            <a:ext cx="2476424" cy="3303480"/>
          </a:xfrm>
          <a:prstGeom prst="rtTriangl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 flipH="1" flipV="1">
            <a:off x="1288601" y="2001203"/>
            <a:ext cx="2476424" cy="3308906"/>
          </a:xfrm>
          <a:prstGeom prst="rtTriangl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2409238" y="3369226"/>
            <a:ext cx="412973" cy="364647"/>
          </a:xfrm>
          <a:custGeom>
            <a:avLst/>
            <a:gdLst>
              <a:gd name="T0" fmla="*/ 167 w 167"/>
              <a:gd name="T1" fmla="*/ 0 h 146"/>
              <a:gd name="T2" fmla="*/ 0 w 167"/>
              <a:gd name="T3" fmla="*/ 0 h 146"/>
              <a:gd name="T4" fmla="*/ 0 w 167"/>
              <a:gd name="T5" fmla="*/ 146 h 146"/>
              <a:gd name="T6" fmla="*/ 76 w 167"/>
              <a:gd name="T7" fmla="*/ 146 h 146"/>
              <a:gd name="T8" fmla="*/ 111 w 167"/>
              <a:gd name="T9" fmla="*/ 124 h 146"/>
              <a:gd name="T10" fmla="*/ 145 w 167"/>
              <a:gd name="T11" fmla="*/ 146 h 146"/>
              <a:gd name="T12" fmla="*/ 167 w 167"/>
              <a:gd name="T13" fmla="*/ 146 h 146"/>
              <a:gd name="T14" fmla="*/ 167 w 167"/>
              <a:gd name="T15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7" h="146">
                <a:moveTo>
                  <a:pt x="16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6"/>
                  <a:pt x="0" y="146"/>
                  <a:pt x="0" y="146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82" y="133"/>
                  <a:pt x="95" y="124"/>
                  <a:pt x="111" y="124"/>
                </a:cubicBezTo>
                <a:cubicBezTo>
                  <a:pt x="126" y="124"/>
                  <a:pt x="139" y="133"/>
                  <a:pt x="145" y="146"/>
                </a:cubicBezTo>
                <a:cubicBezTo>
                  <a:pt x="167" y="146"/>
                  <a:pt x="167" y="146"/>
                  <a:pt x="167" y="146"/>
                </a:cubicBezTo>
                <a:lnTo>
                  <a:pt x="1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2110492" y="3470274"/>
            <a:ext cx="254813" cy="263599"/>
          </a:xfrm>
          <a:custGeom>
            <a:avLst/>
            <a:gdLst>
              <a:gd name="T0" fmla="*/ 71 w 101"/>
              <a:gd name="T1" fmla="*/ 83 h 105"/>
              <a:gd name="T2" fmla="*/ 101 w 101"/>
              <a:gd name="T3" fmla="*/ 98 h 105"/>
              <a:gd name="T4" fmla="*/ 101 w 101"/>
              <a:gd name="T5" fmla="*/ 0 h 105"/>
              <a:gd name="T6" fmla="*/ 38 w 101"/>
              <a:gd name="T7" fmla="*/ 0 h 105"/>
              <a:gd name="T8" fmla="*/ 0 w 101"/>
              <a:gd name="T9" fmla="*/ 42 h 105"/>
              <a:gd name="T10" fmla="*/ 0 w 101"/>
              <a:gd name="T11" fmla="*/ 105 h 105"/>
              <a:gd name="T12" fmla="*/ 36 w 101"/>
              <a:gd name="T13" fmla="*/ 105 h 105"/>
              <a:gd name="T14" fmla="*/ 71 w 101"/>
              <a:gd name="T15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105">
                <a:moveTo>
                  <a:pt x="71" y="83"/>
                </a:moveTo>
                <a:cubicBezTo>
                  <a:pt x="83" y="83"/>
                  <a:pt x="94" y="89"/>
                  <a:pt x="101" y="98"/>
                </a:cubicBezTo>
                <a:cubicBezTo>
                  <a:pt x="101" y="0"/>
                  <a:pt x="101" y="0"/>
                  <a:pt x="101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05"/>
                  <a:pt x="0" y="105"/>
                  <a:pt x="0" y="105"/>
                </a:cubicBezTo>
                <a:cubicBezTo>
                  <a:pt x="36" y="105"/>
                  <a:pt x="36" y="105"/>
                  <a:pt x="36" y="105"/>
                </a:cubicBezTo>
                <a:cubicBezTo>
                  <a:pt x="42" y="92"/>
                  <a:pt x="55" y="83"/>
                  <a:pt x="71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24719" y="3707513"/>
            <a:ext cx="127408" cy="12740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24513" y="3707513"/>
            <a:ext cx="123013" cy="12740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4175134" y="3098527"/>
            <a:ext cx="1207535" cy="2175519"/>
          </a:xfrm>
          <a:prstGeom prst="rtTriangl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 flipH="1" flipV="1">
            <a:off x="4178979" y="3102098"/>
            <a:ext cx="1207535" cy="2179092"/>
          </a:xfrm>
          <a:prstGeom prst="rtTriangle">
            <a:avLst/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61359" y="4265684"/>
            <a:ext cx="44944" cy="16479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4566608" y="3942096"/>
            <a:ext cx="392501" cy="137824"/>
          </a:xfrm>
          <a:custGeom>
            <a:avLst/>
            <a:gdLst>
              <a:gd name="T0" fmla="*/ 115 w 231"/>
              <a:gd name="T1" fmla="*/ 28 h 81"/>
              <a:gd name="T2" fmla="*/ 30 w 231"/>
              <a:gd name="T3" fmla="*/ 28 h 81"/>
              <a:gd name="T4" fmla="*/ 25 w 231"/>
              <a:gd name="T5" fmla="*/ 30 h 81"/>
              <a:gd name="T6" fmla="*/ 2 w 231"/>
              <a:gd name="T7" fmla="*/ 50 h 81"/>
              <a:gd name="T8" fmla="*/ 0 w 231"/>
              <a:gd name="T9" fmla="*/ 54 h 81"/>
              <a:gd name="T10" fmla="*/ 0 w 231"/>
              <a:gd name="T11" fmla="*/ 55 h 81"/>
              <a:gd name="T12" fmla="*/ 2 w 231"/>
              <a:gd name="T13" fmla="*/ 60 h 81"/>
              <a:gd name="T14" fmla="*/ 25 w 231"/>
              <a:gd name="T15" fmla="*/ 79 h 81"/>
              <a:gd name="T16" fmla="*/ 30 w 231"/>
              <a:gd name="T17" fmla="*/ 81 h 81"/>
              <a:gd name="T18" fmla="*/ 229 w 231"/>
              <a:gd name="T19" fmla="*/ 81 h 81"/>
              <a:gd name="T20" fmla="*/ 231 w 231"/>
              <a:gd name="T21" fmla="*/ 78 h 81"/>
              <a:gd name="T22" fmla="*/ 231 w 231"/>
              <a:gd name="T23" fmla="*/ 31 h 81"/>
              <a:gd name="T24" fmla="*/ 229 w 231"/>
              <a:gd name="T25" fmla="*/ 28 h 81"/>
              <a:gd name="T26" fmla="*/ 142 w 231"/>
              <a:gd name="T27" fmla="*/ 28 h 81"/>
              <a:gd name="T28" fmla="*/ 142 w 231"/>
              <a:gd name="T29" fmla="*/ 13 h 81"/>
              <a:gd name="T30" fmla="*/ 142 w 231"/>
              <a:gd name="T31" fmla="*/ 0 h 81"/>
              <a:gd name="T32" fmla="*/ 115 w 231"/>
              <a:gd name="T33" fmla="*/ 0 h 81"/>
              <a:gd name="T34" fmla="*/ 115 w 231"/>
              <a:gd name="T35" fmla="*/ 13 h 81"/>
              <a:gd name="T36" fmla="*/ 115 w 231"/>
              <a:gd name="T37" fmla="*/ 2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1" h="81">
                <a:moveTo>
                  <a:pt x="115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6" y="29"/>
                  <a:pt x="25" y="3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1"/>
                  <a:pt x="0" y="53"/>
                  <a:pt x="0" y="54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9"/>
                  <a:pt x="2" y="60"/>
                </a:cubicBezTo>
                <a:cubicBezTo>
                  <a:pt x="25" y="79"/>
                  <a:pt x="25" y="79"/>
                  <a:pt x="25" y="79"/>
                </a:cubicBezTo>
                <a:cubicBezTo>
                  <a:pt x="26" y="80"/>
                  <a:pt x="28" y="81"/>
                  <a:pt x="30" y="81"/>
                </a:cubicBezTo>
                <a:cubicBezTo>
                  <a:pt x="229" y="81"/>
                  <a:pt x="229" y="81"/>
                  <a:pt x="229" y="81"/>
                </a:cubicBezTo>
                <a:cubicBezTo>
                  <a:pt x="230" y="81"/>
                  <a:pt x="231" y="80"/>
                  <a:pt x="231" y="78"/>
                </a:cubicBezTo>
                <a:cubicBezTo>
                  <a:pt x="231" y="31"/>
                  <a:pt x="231" y="31"/>
                  <a:pt x="231" y="31"/>
                </a:cubicBezTo>
                <a:cubicBezTo>
                  <a:pt x="231" y="30"/>
                  <a:pt x="230" y="28"/>
                  <a:pt x="229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42" y="0"/>
                  <a:pt x="142" y="0"/>
                  <a:pt x="142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5" y="13"/>
                  <a:pt x="115" y="13"/>
                  <a:pt x="115" y="13"/>
                </a:cubicBezTo>
                <a:lnTo>
                  <a:pt x="115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4611550" y="4106885"/>
            <a:ext cx="392501" cy="134829"/>
          </a:xfrm>
          <a:custGeom>
            <a:avLst/>
            <a:gdLst>
              <a:gd name="T0" fmla="*/ 89 w 231"/>
              <a:gd name="T1" fmla="*/ 27 h 80"/>
              <a:gd name="T2" fmla="*/ 3 w 231"/>
              <a:gd name="T3" fmla="*/ 27 h 80"/>
              <a:gd name="T4" fmla="*/ 0 w 231"/>
              <a:gd name="T5" fmla="*/ 30 h 80"/>
              <a:gd name="T6" fmla="*/ 0 w 231"/>
              <a:gd name="T7" fmla="*/ 77 h 80"/>
              <a:gd name="T8" fmla="*/ 3 w 231"/>
              <a:gd name="T9" fmla="*/ 80 h 80"/>
              <a:gd name="T10" fmla="*/ 202 w 231"/>
              <a:gd name="T11" fmla="*/ 80 h 80"/>
              <a:gd name="T12" fmla="*/ 206 w 231"/>
              <a:gd name="T13" fmla="*/ 78 h 80"/>
              <a:gd name="T14" fmla="*/ 229 w 231"/>
              <a:gd name="T15" fmla="*/ 59 h 80"/>
              <a:gd name="T16" fmla="*/ 231 w 231"/>
              <a:gd name="T17" fmla="*/ 54 h 80"/>
              <a:gd name="T18" fmla="*/ 231 w 231"/>
              <a:gd name="T19" fmla="*/ 53 h 80"/>
              <a:gd name="T20" fmla="*/ 229 w 231"/>
              <a:gd name="T21" fmla="*/ 49 h 80"/>
              <a:gd name="T22" fmla="*/ 206 w 231"/>
              <a:gd name="T23" fmla="*/ 29 h 80"/>
              <a:gd name="T24" fmla="*/ 202 w 231"/>
              <a:gd name="T25" fmla="*/ 27 h 80"/>
              <a:gd name="T26" fmla="*/ 116 w 231"/>
              <a:gd name="T27" fmla="*/ 27 h 80"/>
              <a:gd name="T28" fmla="*/ 116 w 231"/>
              <a:gd name="T29" fmla="*/ 12 h 80"/>
              <a:gd name="T30" fmla="*/ 116 w 231"/>
              <a:gd name="T31" fmla="*/ 1 h 80"/>
              <a:gd name="T32" fmla="*/ 116 w 231"/>
              <a:gd name="T33" fmla="*/ 0 h 80"/>
              <a:gd name="T34" fmla="*/ 89 w 231"/>
              <a:gd name="T35" fmla="*/ 0 h 80"/>
              <a:gd name="T36" fmla="*/ 89 w 231"/>
              <a:gd name="T37" fmla="*/ 1 h 80"/>
              <a:gd name="T38" fmla="*/ 89 w 231"/>
              <a:gd name="T39" fmla="*/ 12 h 80"/>
              <a:gd name="T40" fmla="*/ 89 w 231"/>
              <a:gd name="T41" fmla="*/ 2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1" h="80">
                <a:moveTo>
                  <a:pt x="89" y="27"/>
                </a:move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9"/>
                  <a:pt x="1" y="80"/>
                  <a:pt x="3" y="80"/>
                </a:cubicBezTo>
                <a:cubicBezTo>
                  <a:pt x="202" y="80"/>
                  <a:pt x="202" y="80"/>
                  <a:pt x="202" y="80"/>
                </a:cubicBezTo>
                <a:cubicBezTo>
                  <a:pt x="203" y="80"/>
                  <a:pt x="205" y="79"/>
                  <a:pt x="206" y="78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30" y="58"/>
                  <a:pt x="231" y="55"/>
                  <a:pt x="231" y="54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31" y="52"/>
                  <a:pt x="230" y="50"/>
                  <a:pt x="229" y="49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5" y="28"/>
                  <a:pt x="203" y="27"/>
                  <a:pt x="202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12"/>
                  <a:pt x="89" y="12"/>
                  <a:pt x="89" y="12"/>
                </a:cubicBezTo>
                <a:lnTo>
                  <a:pt x="89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6312192" y="3738194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6944857" y="5158371"/>
            <a:ext cx="1885245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9714572" y="5158371"/>
            <a:ext cx="1885245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6275397" y="2001002"/>
            <a:ext cx="4637069" cy="16158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defTabSz="932962">
              <a:lnSpc>
                <a:spcPct val="150000"/>
              </a:lnSpc>
              <a:defRPr/>
            </a:pPr>
            <a:endParaRPr lang="en-US" altLang="zh-CN" sz="14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81601776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 txBox="1"/>
          <p:nvPr/>
        </p:nvSpPr>
        <p:spPr>
          <a:xfrm>
            <a:off x="221524" y="190913"/>
            <a:ext cx="267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3" name="出自【趣你的PPT】(微信:qunideppt)：最优质的PPT资源库"/>
          <p:cNvSpPr txBox="1">
            <a:spLocks/>
          </p:cNvSpPr>
          <p:nvPr/>
        </p:nvSpPr>
        <p:spPr>
          <a:xfrm>
            <a:off x="1568298" y="4384026"/>
            <a:ext cx="867681" cy="507696"/>
          </a:xfrm>
          <a:prstGeom prst="rect">
            <a:avLst/>
          </a:prstGeom>
        </p:spPr>
        <p:txBody>
          <a:bodyPr vert="horz" lIns="45714" tIns="22857" rIns="45714" bIns="22857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2999" b="1" dirty="0">
                <a:solidFill>
                  <a:srgbClr val="FF535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/>
                <a:sym typeface="Arial" panose="020B0604020202020204" pitchFamily="34" charset="0"/>
              </a:rPr>
              <a:t>01 </a:t>
            </a: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2080798" y="2081276"/>
            <a:ext cx="2181014" cy="2180730"/>
          </a:xfrm>
          <a:prstGeom prst="ellipse">
            <a:avLst/>
          </a:prstGeom>
          <a:solidFill>
            <a:srgbClr val="FF53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543558"/>
            <a:endParaRPr lang="en-US" sz="215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735629" y="1959821"/>
            <a:ext cx="907293" cy="907175"/>
          </a:xfrm>
          <a:prstGeom prst="ellipse">
            <a:avLst/>
          </a:prstGeom>
          <a:solidFill>
            <a:srgbClr val="C1C7D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543558"/>
            <a:endParaRPr lang="en-US" sz="2150" dirty="0">
              <a:ln w="12700" cmpd="sng">
                <a:noFill/>
              </a:ln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100535" y="2081276"/>
            <a:ext cx="2181014" cy="2180730"/>
          </a:xfrm>
          <a:prstGeom prst="ellipse">
            <a:avLst/>
          </a:prstGeom>
          <a:solidFill>
            <a:srgbClr val="C100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543558"/>
            <a:endParaRPr lang="en-US" sz="215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755366" y="1959821"/>
            <a:ext cx="907293" cy="907175"/>
          </a:xfrm>
          <a:prstGeom prst="ellipse">
            <a:avLst/>
          </a:prstGeom>
          <a:solidFill>
            <a:srgbClr val="C1C7D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543558"/>
            <a:endParaRPr lang="en-US" sz="215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074596" y="2081276"/>
            <a:ext cx="2181014" cy="2180730"/>
          </a:xfrm>
          <a:prstGeom prst="ellipse">
            <a:avLst/>
          </a:prstGeom>
          <a:solidFill>
            <a:srgbClr val="FF53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543558"/>
            <a:endParaRPr lang="en-US" sz="215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729427" y="1959821"/>
            <a:ext cx="907293" cy="907175"/>
          </a:xfrm>
          <a:prstGeom prst="ellipse">
            <a:avLst/>
          </a:prstGeom>
          <a:solidFill>
            <a:srgbClr val="C1C7D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543558"/>
            <a:endParaRPr lang="en-US" sz="215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>
            <a:spLocks/>
          </p:cNvSpPr>
          <p:nvPr/>
        </p:nvSpPr>
        <p:spPr>
          <a:xfrm>
            <a:off x="4640678" y="4375880"/>
            <a:ext cx="867681" cy="507698"/>
          </a:xfrm>
          <a:prstGeom prst="rect">
            <a:avLst/>
          </a:prstGeom>
        </p:spPr>
        <p:txBody>
          <a:bodyPr vert="horz" lIns="45714" tIns="22857" rIns="45714" bIns="22857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2999" b="1" dirty="0">
                <a:solidFill>
                  <a:srgbClr val="C1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/>
                <a:sym typeface="Arial" panose="020B0604020202020204" pitchFamily="34" charset="0"/>
              </a:rPr>
              <a:t>02 </a:t>
            </a:r>
          </a:p>
        </p:txBody>
      </p:sp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7712602" y="4384026"/>
            <a:ext cx="867681" cy="507696"/>
          </a:xfrm>
          <a:prstGeom prst="rect">
            <a:avLst/>
          </a:prstGeom>
        </p:spPr>
        <p:txBody>
          <a:bodyPr vert="horz" lIns="45714" tIns="22857" rIns="45714" bIns="22857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2999" b="1" dirty="0">
                <a:solidFill>
                  <a:srgbClr val="FF535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/>
                <a:sym typeface="Arial" panose="020B0604020202020204" pitchFamily="34" charset="0"/>
              </a:rPr>
              <a:t>03 </a:t>
            </a:r>
          </a:p>
        </p:txBody>
      </p:sp>
      <p:sp>
        <p:nvSpPr>
          <p:cNvPr id="12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1962209" y="2163569"/>
            <a:ext cx="438559" cy="441129"/>
          </a:xfrm>
          <a:custGeom>
            <a:avLst/>
            <a:gdLst>
              <a:gd name="T0" fmla="*/ 1011 w 1472"/>
              <a:gd name="T1" fmla="*/ 0 h 1481"/>
              <a:gd name="T2" fmla="*/ 543 w 1472"/>
              <a:gd name="T3" fmla="*/ 468 h 1481"/>
              <a:gd name="T4" fmla="*/ 577 w 1472"/>
              <a:gd name="T5" fmla="*/ 635 h 1481"/>
              <a:gd name="T6" fmla="*/ 0 w 1472"/>
              <a:gd name="T7" fmla="*/ 1204 h 1481"/>
              <a:gd name="T8" fmla="*/ 0 w 1472"/>
              <a:gd name="T9" fmla="*/ 1480 h 1481"/>
              <a:gd name="T10" fmla="*/ 276 w 1472"/>
              <a:gd name="T11" fmla="*/ 1480 h 1481"/>
              <a:gd name="T12" fmla="*/ 276 w 1472"/>
              <a:gd name="T13" fmla="*/ 1313 h 1481"/>
              <a:gd name="T14" fmla="*/ 435 w 1472"/>
              <a:gd name="T15" fmla="*/ 1313 h 1481"/>
              <a:gd name="T16" fmla="*/ 435 w 1472"/>
              <a:gd name="T17" fmla="*/ 1154 h 1481"/>
              <a:gd name="T18" fmla="*/ 602 w 1472"/>
              <a:gd name="T19" fmla="*/ 1154 h 1481"/>
              <a:gd name="T20" fmla="*/ 844 w 1472"/>
              <a:gd name="T21" fmla="*/ 903 h 1481"/>
              <a:gd name="T22" fmla="*/ 1011 w 1472"/>
              <a:gd name="T23" fmla="*/ 928 h 1481"/>
              <a:gd name="T24" fmla="*/ 1471 w 1472"/>
              <a:gd name="T25" fmla="*/ 468 h 1481"/>
              <a:gd name="T26" fmla="*/ 1011 w 1472"/>
              <a:gd name="T27" fmla="*/ 0 h 1481"/>
              <a:gd name="T28" fmla="*/ 1145 w 1472"/>
              <a:gd name="T29" fmla="*/ 493 h 1481"/>
              <a:gd name="T30" fmla="*/ 986 w 1472"/>
              <a:gd name="T31" fmla="*/ 334 h 1481"/>
              <a:gd name="T32" fmla="*/ 1145 w 1472"/>
              <a:gd name="T33" fmla="*/ 167 h 1481"/>
              <a:gd name="T34" fmla="*/ 1312 w 1472"/>
              <a:gd name="T35" fmla="*/ 334 h 1481"/>
              <a:gd name="T36" fmla="*/ 1145 w 1472"/>
              <a:gd name="T37" fmla="*/ 493 h 1481"/>
              <a:gd name="T38" fmla="*/ 1145 w 1472"/>
              <a:gd name="T39" fmla="*/ 493 h 1481"/>
              <a:gd name="T40" fmla="*/ 1145 w 1472"/>
              <a:gd name="T41" fmla="*/ 493 h 1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72" h="1481">
                <a:moveTo>
                  <a:pt x="1011" y="0"/>
                </a:moveTo>
                <a:cubicBezTo>
                  <a:pt x="752" y="0"/>
                  <a:pt x="543" y="209"/>
                  <a:pt x="543" y="468"/>
                </a:cubicBezTo>
                <a:cubicBezTo>
                  <a:pt x="543" y="518"/>
                  <a:pt x="560" y="577"/>
                  <a:pt x="577" y="635"/>
                </a:cubicBezTo>
                <a:cubicBezTo>
                  <a:pt x="0" y="1204"/>
                  <a:pt x="0" y="1204"/>
                  <a:pt x="0" y="1204"/>
                </a:cubicBezTo>
                <a:cubicBezTo>
                  <a:pt x="0" y="1480"/>
                  <a:pt x="0" y="1480"/>
                  <a:pt x="0" y="1480"/>
                </a:cubicBezTo>
                <a:cubicBezTo>
                  <a:pt x="276" y="1480"/>
                  <a:pt x="276" y="1480"/>
                  <a:pt x="276" y="1480"/>
                </a:cubicBezTo>
                <a:cubicBezTo>
                  <a:pt x="276" y="1313"/>
                  <a:pt x="276" y="1313"/>
                  <a:pt x="276" y="1313"/>
                </a:cubicBezTo>
                <a:cubicBezTo>
                  <a:pt x="435" y="1313"/>
                  <a:pt x="435" y="1313"/>
                  <a:pt x="435" y="1313"/>
                </a:cubicBezTo>
                <a:cubicBezTo>
                  <a:pt x="435" y="1154"/>
                  <a:pt x="435" y="1154"/>
                  <a:pt x="435" y="1154"/>
                </a:cubicBezTo>
                <a:cubicBezTo>
                  <a:pt x="602" y="1154"/>
                  <a:pt x="602" y="1154"/>
                  <a:pt x="602" y="1154"/>
                </a:cubicBezTo>
                <a:cubicBezTo>
                  <a:pt x="844" y="903"/>
                  <a:pt x="844" y="903"/>
                  <a:pt x="844" y="903"/>
                </a:cubicBezTo>
                <a:cubicBezTo>
                  <a:pt x="895" y="920"/>
                  <a:pt x="953" y="928"/>
                  <a:pt x="1011" y="928"/>
                </a:cubicBezTo>
                <a:cubicBezTo>
                  <a:pt x="1271" y="928"/>
                  <a:pt x="1471" y="727"/>
                  <a:pt x="1471" y="468"/>
                </a:cubicBezTo>
                <a:cubicBezTo>
                  <a:pt x="1471" y="209"/>
                  <a:pt x="1271" y="0"/>
                  <a:pt x="1011" y="0"/>
                </a:cubicBezTo>
                <a:close/>
                <a:moveTo>
                  <a:pt x="1145" y="493"/>
                </a:moveTo>
                <a:cubicBezTo>
                  <a:pt x="1053" y="493"/>
                  <a:pt x="986" y="426"/>
                  <a:pt x="986" y="334"/>
                </a:cubicBezTo>
                <a:cubicBezTo>
                  <a:pt x="986" y="234"/>
                  <a:pt x="1053" y="167"/>
                  <a:pt x="1145" y="167"/>
                </a:cubicBezTo>
                <a:cubicBezTo>
                  <a:pt x="1237" y="167"/>
                  <a:pt x="1312" y="234"/>
                  <a:pt x="1312" y="334"/>
                </a:cubicBezTo>
                <a:cubicBezTo>
                  <a:pt x="1312" y="426"/>
                  <a:pt x="1237" y="493"/>
                  <a:pt x="1145" y="493"/>
                </a:cubicBezTo>
                <a:close/>
                <a:moveTo>
                  <a:pt x="1145" y="493"/>
                </a:moveTo>
                <a:lnTo>
                  <a:pt x="1145" y="4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10" tIns="60955" rIns="121910" bIns="60955" anchor="ctr"/>
          <a:lstStyle/>
          <a:p>
            <a:pPr defTabSz="543558">
              <a:defRPr/>
            </a:pPr>
            <a:endParaRPr lang="en-US" sz="215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4974264" y="2163570"/>
            <a:ext cx="438559" cy="441129"/>
          </a:xfrm>
          <a:custGeom>
            <a:avLst/>
            <a:gdLst>
              <a:gd name="T0" fmla="*/ 1011 w 1472"/>
              <a:gd name="T1" fmla="*/ 0 h 1481"/>
              <a:gd name="T2" fmla="*/ 543 w 1472"/>
              <a:gd name="T3" fmla="*/ 468 h 1481"/>
              <a:gd name="T4" fmla="*/ 577 w 1472"/>
              <a:gd name="T5" fmla="*/ 635 h 1481"/>
              <a:gd name="T6" fmla="*/ 0 w 1472"/>
              <a:gd name="T7" fmla="*/ 1204 h 1481"/>
              <a:gd name="T8" fmla="*/ 0 w 1472"/>
              <a:gd name="T9" fmla="*/ 1480 h 1481"/>
              <a:gd name="T10" fmla="*/ 276 w 1472"/>
              <a:gd name="T11" fmla="*/ 1480 h 1481"/>
              <a:gd name="T12" fmla="*/ 276 w 1472"/>
              <a:gd name="T13" fmla="*/ 1313 h 1481"/>
              <a:gd name="T14" fmla="*/ 435 w 1472"/>
              <a:gd name="T15" fmla="*/ 1313 h 1481"/>
              <a:gd name="T16" fmla="*/ 435 w 1472"/>
              <a:gd name="T17" fmla="*/ 1154 h 1481"/>
              <a:gd name="T18" fmla="*/ 602 w 1472"/>
              <a:gd name="T19" fmla="*/ 1154 h 1481"/>
              <a:gd name="T20" fmla="*/ 844 w 1472"/>
              <a:gd name="T21" fmla="*/ 903 h 1481"/>
              <a:gd name="T22" fmla="*/ 1011 w 1472"/>
              <a:gd name="T23" fmla="*/ 928 h 1481"/>
              <a:gd name="T24" fmla="*/ 1471 w 1472"/>
              <a:gd name="T25" fmla="*/ 468 h 1481"/>
              <a:gd name="T26" fmla="*/ 1011 w 1472"/>
              <a:gd name="T27" fmla="*/ 0 h 1481"/>
              <a:gd name="T28" fmla="*/ 1145 w 1472"/>
              <a:gd name="T29" fmla="*/ 493 h 1481"/>
              <a:gd name="T30" fmla="*/ 986 w 1472"/>
              <a:gd name="T31" fmla="*/ 334 h 1481"/>
              <a:gd name="T32" fmla="*/ 1145 w 1472"/>
              <a:gd name="T33" fmla="*/ 167 h 1481"/>
              <a:gd name="T34" fmla="*/ 1312 w 1472"/>
              <a:gd name="T35" fmla="*/ 334 h 1481"/>
              <a:gd name="T36" fmla="*/ 1145 w 1472"/>
              <a:gd name="T37" fmla="*/ 493 h 1481"/>
              <a:gd name="T38" fmla="*/ 1145 w 1472"/>
              <a:gd name="T39" fmla="*/ 493 h 1481"/>
              <a:gd name="T40" fmla="*/ 1145 w 1472"/>
              <a:gd name="T41" fmla="*/ 493 h 1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72" h="1481">
                <a:moveTo>
                  <a:pt x="1011" y="0"/>
                </a:moveTo>
                <a:cubicBezTo>
                  <a:pt x="752" y="0"/>
                  <a:pt x="543" y="209"/>
                  <a:pt x="543" y="468"/>
                </a:cubicBezTo>
                <a:cubicBezTo>
                  <a:pt x="543" y="518"/>
                  <a:pt x="560" y="577"/>
                  <a:pt x="577" y="635"/>
                </a:cubicBezTo>
                <a:cubicBezTo>
                  <a:pt x="0" y="1204"/>
                  <a:pt x="0" y="1204"/>
                  <a:pt x="0" y="1204"/>
                </a:cubicBezTo>
                <a:cubicBezTo>
                  <a:pt x="0" y="1480"/>
                  <a:pt x="0" y="1480"/>
                  <a:pt x="0" y="1480"/>
                </a:cubicBezTo>
                <a:cubicBezTo>
                  <a:pt x="276" y="1480"/>
                  <a:pt x="276" y="1480"/>
                  <a:pt x="276" y="1480"/>
                </a:cubicBezTo>
                <a:cubicBezTo>
                  <a:pt x="276" y="1313"/>
                  <a:pt x="276" y="1313"/>
                  <a:pt x="276" y="1313"/>
                </a:cubicBezTo>
                <a:cubicBezTo>
                  <a:pt x="435" y="1313"/>
                  <a:pt x="435" y="1313"/>
                  <a:pt x="435" y="1313"/>
                </a:cubicBezTo>
                <a:cubicBezTo>
                  <a:pt x="435" y="1154"/>
                  <a:pt x="435" y="1154"/>
                  <a:pt x="435" y="1154"/>
                </a:cubicBezTo>
                <a:cubicBezTo>
                  <a:pt x="602" y="1154"/>
                  <a:pt x="602" y="1154"/>
                  <a:pt x="602" y="1154"/>
                </a:cubicBezTo>
                <a:cubicBezTo>
                  <a:pt x="844" y="903"/>
                  <a:pt x="844" y="903"/>
                  <a:pt x="844" y="903"/>
                </a:cubicBezTo>
                <a:cubicBezTo>
                  <a:pt x="895" y="920"/>
                  <a:pt x="953" y="928"/>
                  <a:pt x="1011" y="928"/>
                </a:cubicBezTo>
                <a:cubicBezTo>
                  <a:pt x="1271" y="928"/>
                  <a:pt x="1471" y="727"/>
                  <a:pt x="1471" y="468"/>
                </a:cubicBezTo>
                <a:cubicBezTo>
                  <a:pt x="1471" y="209"/>
                  <a:pt x="1271" y="0"/>
                  <a:pt x="1011" y="0"/>
                </a:cubicBezTo>
                <a:close/>
                <a:moveTo>
                  <a:pt x="1145" y="493"/>
                </a:moveTo>
                <a:cubicBezTo>
                  <a:pt x="1053" y="493"/>
                  <a:pt x="986" y="426"/>
                  <a:pt x="986" y="334"/>
                </a:cubicBezTo>
                <a:cubicBezTo>
                  <a:pt x="986" y="234"/>
                  <a:pt x="1053" y="167"/>
                  <a:pt x="1145" y="167"/>
                </a:cubicBezTo>
                <a:cubicBezTo>
                  <a:pt x="1237" y="167"/>
                  <a:pt x="1312" y="234"/>
                  <a:pt x="1312" y="334"/>
                </a:cubicBezTo>
                <a:cubicBezTo>
                  <a:pt x="1312" y="426"/>
                  <a:pt x="1237" y="493"/>
                  <a:pt x="1145" y="493"/>
                </a:cubicBezTo>
                <a:close/>
                <a:moveTo>
                  <a:pt x="1145" y="493"/>
                </a:moveTo>
                <a:lnTo>
                  <a:pt x="1145" y="4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10" tIns="60955" rIns="121910" bIns="60955" anchor="ctr"/>
          <a:lstStyle/>
          <a:p>
            <a:pPr defTabSz="543558">
              <a:defRPr/>
            </a:pPr>
            <a:endParaRPr lang="en-US" sz="215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7949513" y="2150446"/>
            <a:ext cx="438559" cy="441129"/>
          </a:xfrm>
          <a:custGeom>
            <a:avLst/>
            <a:gdLst>
              <a:gd name="T0" fmla="*/ 1011 w 1472"/>
              <a:gd name="T1" fmla="*/ 0 h 1481"/>
              <a:gd name="T2" fmla="*/ 543 w 1472"/>
              <a:gd name="T3" fmla="*/ 468 h 1481"/>
              <a:gd name="T4" fmla="*/ 577 w 1472"/>
              <a:gd name="T5" fmla="*/ 635 h 1481"/>
              <a:gd name="T6" fmla="*/ 0 w 1472"/>
              <a:gd name="T7" fmla="*/ 1204 h 1481"/>
              <a:gd name="T8" fmla="*/ 0 w 1472"/>
              <a:gd name="T9" fmla="*/ 1480 h 1481"/>
              <a:gd name="T10" fmla="*/ 276 w 1472"/>
              <a:gd name="T11" fmla="*/ 1480 h 1481"/>
              <a:gd name="T12" fmla="*/ 276 w 1472"/>
              <a:gd name="T13" fmla="*/ 1313 h 1481"/>
              <a:gd name="T14" fmla="*/ 435 w 1472"/>
              <a:gd name="T15" fmla="*/ 1313 h 1481"/>
              <a:gd name="T16" fmla="*/ 435 w 1472"/>
              <a:gd name="T17" fmla="*/ 1154 h 1481"/>
              <a:gd name="T18" fmla="*/ 602 w 1472"/>
              <a:gd name="T19" fmla="*/ 1154 h 1481"/>
              <a:gd name="T20" fmla="*/ 844 w 1472"/>
              <a:gd name="T21" fmla="*/ 903 h 1481"/>
              <a:gd name="T22" fmla="*/ 1011 w 1472"/>
              <a:gd name="T23" fmla="*/ 928 h 1481"/>
              <a:gd name="T24" fmla="*/ 1471 w 1472"/>
              <a:gd name="T25" fmla="*/ 468 h 1481"/>
              <a:gd name="T26" fmla="*/ 1011 w 1472"/>
              <a:gd name="T27" fmla="*/ 0 h 1481"/>
              <a:gd name="T28" fmla="*/ 1145 w 1472"/>
              <a:gd name="T29" fmla="*/ 493 h 1481"/>
              <a:gd name="T30" fmla="*/ 986 w 1472"/>
              <a:gd name="T31" fmla="*/ 334 h 1481"/>
              <a:gd name="T32" fmla="*/ 1145 w 1472"/>
              <a:gd name="T33" fmla="*/ 167 h 1481"/>
              <a:gd name="T34" fmla="*/ 1312 w 1472"/>
              <a:gd name="T35" fmla="*/ 334 h 1481"/>
              <a:gd name="T36" fmla="*/ 1145 w 1472"/>
              <a:gd name="T37" fmla="*/ 493 h 1481"/>
              <a:gd name="T38" fmla="*/ 1145 w 1472"/>
              <a:gd name="T39" fmla="*/ 493 h 1481"/>
              <a:gd name="T40" fmla="*/ 1145 w 1472"/>
              <a:gd name="T41" fmla="*/ 493 h 1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72" h="1481">
                <a:moveTo>
                  <a:pt x="1011" y="0"/>
                </a:moveTo>
                <a:cubicBezTo>
                  <a:pt x="752" y="0"/>
                  <a:pt x="543" y="209"/>
                  <a:pt x="543" y="468"/>
                </a:cubicBezTo>
                <a:cubicBezTo>
                  <a:pt x="543" y="518"/>
                  <a:pt x="560" y="577"/>
                  <a:pt x="577" y="635"/>
                </a:cubicBezTo>
                <a:cubicBezTo>
                  <a:pt x="0" y="1204"/>
                  <a:pt x="0" y="1204"/>
                  <a:pt x="0" y="1204"/>
                </a:cubicBezTo>
                <a:cubicBezTo>
                  <a:pt x="0" y="1480"/>
                  <a:pt x="0" y="1480"/>
                  <a:pt x="0" y="1480"/>
                </a:cubicBezTo>
                <a:cubicBezTo>
                  <a:pt x="276" y="1480"/>
                  <a:pt x="276" y="1480"/>
                  <a:pt x="276" y="1480"/>
                </a:cubicBezTo>
                <a:cubicBezTo>
                  <a:pt x="276" y="1313"/>
                  <a:pt x="276" y="1313"/>
                  <a:pt x="276" y="1313"/>
                </a:cubicBezTo>
                <a:cubicBezTo>
                  <a:pt x="435" y="1313"/>
                  <a:pt x="435" y="1313"/>
                  <a:pt x="435" y="1313"/>
                </a:cubicBezTo>
                <a:cubicBezTo>
                  <a:pt x="435" y="1154"/>
                  <a:pt x="435" y="1154"/>
                  <a:pt x="435" y="1154"/>
                </a:cubicBezTo>
                <a:cubicBezTo>
                  <a:pt x="602" y="1154"/>
                  <a:pt x="602" y="1154"/>
                  <a:pt x="602" y="1154"/>
                </a:cubicBezTo>
                <a:cubicBezTo>
                  <a:pt x="844" y="903"/>
                  <a:pt x="844" y="903"/>
                  <a:pt x="844" y="903"/>
                </a:cubicBezTo>
                <a:cubicBezTo>
                  <a:pt x="895" y="920"/>
                  <a:pt x="953" y="928"/>
                  <a:pt x="1011" y="928"/>
                </a:cubicBezTo>
                <a:cubicBezTo>
                  <a:pt x="1271" y="928"/>
                  <a:pt x="1471" y="727"/>
                  <a:pt x="1471" y="468"/>
                </a:cubicBezTo>
                <a:cubicBezTo>
                  <a:pt x="1471" y="209"/>
                  <a:pt x="1271" y="0"/>
                  <a:pt x="1011" y="0"/>
                </a:cubicBezTo>
                <a:close/>
                <a:moveTo>
                  <a:pt x="1145" y="493"/>
                </a:moveTo>
                <a:cubicBezTo>
                  <a:pt x="1053" y="493"/>
                  <a:pt x="986" y="426"/>
                  <a:pt x="986" y="334"/>
                </a:cubicBezTo>
                <a:cubicBezTo>
                  <a:pt x="986" y="234"/>
                  <a:pt x="1053" y="167"/>
                  <a:pt x="1145" y="167"/>
                </a:cubicBezTo>
                <a:cubicBezTo>
                  <a:pt x="1237" y="167"/>
                  <a:pt x="1312" y="234"/>
                  <a:pt x="1312" y="334"/>
                </a:cubicBezTo>
                <a:cubicBezTo>
                  <a:pt x="1312" y="426"/>
                  <a:pt x="1237" y="493"/>
                  <a:pt x="1145" y="493"/>
                </a:cubicBezTo>
                <a:close/>
                <a:moveTo>
                  <a:pt x="1145" y="493"/>
                </a:moveTo>
                <a:lnTo>
                  <a:pt x="1145" y="4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10" tIns="60955" rIns="121910" bIns="60955" anchor="ctr"/>
          <a:lstStyle/>
          <a:p>
            <a:pPr defTabSz="543558">
              <a:defRPr/>
            </a:pPr>
            <a:endParaRPr lang="en-US" sz="215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Group 4688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2709976" y="2591960"/>
            <a:ext cx="1110605" cy="1055168"/>
            <a:chOff x="1835150" y="2800349"/>
            <a:chExt cx="382588" cy="363538"/>
          </a:xfrm>
          <a:solidFill>
            <a:schemeClr val="bg1"/>
          </a:solidFill>
        </p:grpSpPr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68488" y="3140074"/>
              <a:ext cx="271462" cy="23813"/>
            </a:xfrm>
            <a:custGeom>
              <a:avLst/>
              <a:gdLst>
                <a:gd name="T0" fmla="*/ 41 w 753"/>
                <a:gd name="T1" fmla="*/ 42 h 68"/>
                <a:gd name="T2" fmla="*/ 192 w 753"/>
                <a:gd name="T3" fmla="*/ 42 h 68"/>
                <a:gd name="T4" fmla="*/ 217 w 753"/>
                <a:gd name="T5" fmla="*/ 67 h 68"/>
                <a:gd name="T6" fmla="*/ 543 w 753"/>
                <a:gd name="T7" fmla="*/ 67 h 68"/>
                <a:gd name="T8" fmla="*/ 568 w 753"/>
                <a:gd name="T9" fmla="*/ 42 h 68"/>
                <a:gd name="T10" fmla="*/ 710 w 753"/>
                <a:gd name="T11" fmla="*/ 42 h 68"/>
                <a:gd name="T12" fmla="*/ 752 w 753"/>
                <a:gd name="T13" fmla="*/ 0 h 68"/>
                <a:gd name="T14" fmla="*/ 0 w 753"/>
                <a:gd name="T15" fmla="*/ 0 h 68"/>
                <a:gd name="T16" fmla="*/ 41 w 753"/>
                <a:gd name="T17" fmla="*/ 42 h 68"/>
                <a:gd name="T18" fmla="*/ 41 w 753"/>
                <a:gd name="T19" fmla="*/ 42 h 68"/>
                <a:gd name="T20" fmla="*/ 41 w 753"/>
                <a:gd name="T21" fmla="*/ 4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3" h="68">
                  <a:moveTo>
                    <a:pt x="41" y="42"/>
                  </a:moveTo>
                  <a:cubicBezTo>
                    <a:pt x="192" y="42"/>
                    <a:pt x="192" y="42"/>
                    <a:pt x="192" y="42"/>
                  </a:cubicBezTo>
                  <a:cubicBezTo>
                    <a:pt x="192" y="50"/>
                    <a:pt x="200" y="67"/>
                    <a:pt x="217" y="67"/>
                  </a:cubicBezTo>
                  <a:cubicBezTo>
                    <a:pt x="543" y="67"/>
                    <a:pt x="543" y="67"/>
                    <a:pt x="543" y="67"/>
                  </a:cubicBezTo>
                  <a:cubicBezTo>
                    <a:pt x="552" y="67"/>
                    <a:pt x="568" y="50"/>
                    <a:pt x="568" y="42"/>
                  </a:cubicBezTo>
                  <a:cubicBezTo>
                    <a:pt x="710" y="42"/>
                    <a:pt x="710" y="42"/>
                    <a:pt x="710" y="42"/>
                  </a:cubicBezTo>
                  <a:cubicBezTo>
                    <a:pt x="735" y="42"/>
                    <a:pt x="752" y="17"/>
                    <a:pt x="7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16" y="42"/>
                    <a:pt x="41" y="42"/>
                  </a:cubicBezTo>
                  <a:close/>
                  <a:moveTo>
                    <a:pt x="41" y="42"/>
                  </a:moveTo>
                  <a:lnTo>
                    <a:pt x="41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35150" y="2955924"/>
              <a:ext cx="382588" cy="174625"/>
            </a:xfrm>
            <a:custGeom>
              <a:avLst/>
              <a:gdLst>
                <a:gd name="T0" fmla="*/ 1020 w 1062"/>
                <a:gd name="T1" fmla="*/ 100 h 486"/>
                <a:gd name="T2" fmla="*/ 894 w 1062"/>
                <a:gd name="T3" fmla="*/ 75 h 486"/>
                <a:gd name="T4" fmla="*/ 894 w 1062"/>
                <a:gd name="T5" fmla="*/ 0 h 486"/>
                <a:gd name="T6" fmla="*/ 0 w 1062"/>
                <a:gd name="T7" fmla="*/ 0 h 486"/>
                <a:gd name="T8" fmla="*/ 267 w 1062"/>
                <a:gd name="T9" fmla="*/ 485 h 486"/>
                <a:gd name="T10" fmla="*/ 627 w 1062"/>
                <a:gd name="T11" fmla="*/ 485 h 486"/>
                <a:gd name="T12" fmla="*/ 819 w 1062"/>
                <a:gd name="T13" fmla="*/ 351 h 486"/>
                <a:gd name="T14" fmla="*/ 1061 w 1062"/>
                <a:gd name="T15" fmla="*/ 192 h 486"/>
                <a:gd name="T16" fmla="*/ 1020 w 1062"/>
                <a:gd name="T17" fmla="*/ 100 h 486"/>
                <a:gd name="T18" fmla="*/ 861 w 1062"/>
                <a:gd name="T19" fmla="*/ 284 h 486"/>
                <a:gd name="T20" fmla="*/ 894 w 1062"/>
                <a:gd name="T21" fmla="*/ 142 h 486"/>
                <a:gd name="T22" fmla="*/ 978 w 1062"/>
                <a:gd name="T23" fmla="*/ 151 h 486"/>
                <a:gd name="T24" fmla="*/ 995 w 1062"/>
                <a:gd name="T25" fmla="*/ 192 h 486"/>
                <a:gd name="T26" fmla="*/ 861 w 1062"/>
                <a:gd name="T27" fmla="*/ 284 h 486"/>
                <a:gd name="T28" fmla="*/ 861 w 1062"/>
                <a:gd name="T29" fmla="*/ 284 h 486"/>
                <a:gd name="T30" fmla="*/ 861 w 1062"/>
                <a:gd name="T31" fmla="*/ 28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486">
                  <a:moveTo>
                    <a:pt x="1020" y="100"/>
                  </a:moveTo>
                  <a:cubicBezTo>
                    <a:pt x="986" y="67"/>
                    <a:pt x="928" y="67"/>
                    <a:pt x="894" y="75"/>
                  </a:cubicBezTo>
                  <a:cubicBezTo>
                    <a:pt x="894" y="50"/>
                    <a:pt x="894" y="25"/>
                    <a:pt x="8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3"/>
                    <a:pt x="42" y="418"/>
                    <a:pt x="267" y="485"/>
                  </a:cubicBezTo>
                  <a:cubicBezTo>
                    <a:pt x="627" y="485"/>
                    <a:pt x="627" y="485"/>
                    <a:pt x="627" y="485"/>
                  </a:cubicBezTo>
                  <a:cubicBezTo>
                    <a:pt x="719" y="452"/>
                    <a:pt x="786" y="410"/>
                    <a:pt x="819" y="351"/>
                  </a:cubicBezTo>
                  <a:cubicBezTo>
                    <a:pt x="911" y="351"/>
                    <a:pt x="1053" y="318"/>
                    <a:pt x="1061" y="192"/>
                  </a:cubicBezTo>
                  <a:cubicBezTo>
                    <a:pt x="1061" y="142"/>
                    <a:pt x="1036" y="117"/>
                    <a:pt x="1020" y="100"/>
                  </a:cubicBezTo>
                  <a:close/>
                  <a:moveTo>
                    <a:pt x="861" y="284"/>
                  </a:moveTo>
                  <a:cubicBezTo>
                    <a:pt x="878" y="243"/>
                    <a:pt x="886" y="192"/>
                    <a:pt x="894" y="142"/>
                  </a:cubicBezTo>
                  <a:cubicBezTo>
                    <a:pt x="919" y="134"/>
                    <a:pt x="961" y="134"/>
                    <a:pt x="978" y="151"/>
                  </a:cubicBezTo>
                  <a:cubicBezTo>
                    <a:pt x="978" y="151"/>
                    <a:pt x="995" y="159"/>
                    <a:pt x="995" y="192"/>
                  </a:cubicBezTo>
                  <a:cubicBezTo>
                    <a:pt x="986" y="259"/>
                    <a:pt x="911" y="276"/>
                    <a:pt x="861" y="284"/>
                  </a:cubicBezTo>
                  <a:close/>
                  <a:moveTo>
                    <a:pt x="861" y="284"/>
                  </a:moveTo>
                  <a:lnTo>
                    <a:pt x="861" y="28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16113" y="2800349"/>
              <a:ext cx="112712" cy="144463"/>
            </a:xfrm>
            <a:custGeom>
              <a:avLst/>
              <a:gdLst>
                <a:gd name="T0" fmla="*/ 142 w 311"/>
                <a:gd name="T1" fmla="*/ 401 h 402"/>
                <a:gd name="T2" fmla="*/ 234 w 311"/>
                <a:gd name="T3" fmla="*/ 243 h 402"/>
                <a:gd name="T4" fmla="*/ 268 w 311"/>
                <a:gd name="T5" fmla="*/ 0 h 402"/>
                <a:gd name="T6" fmla="*/ 159 w 311"/>
                <a:gd name="T7" fmla="*/ 276 h 402"/>
                <a:gd name="T8" fmla="*/ 142 w 311"/>
                <a:gd name="T9" fmla="*/ 401 h 402"/>
                <a:gd name="T10" fmla="*/ 142 w 311"/>
                <a:gd name="T11" fmla="*/ 401 h 402"/>
                <a:gd name="T12" fmla="*/ 142 w 311"/>
                <a:gd name="T13" fmla="*/ 40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402">
                  <a:moveTo>
                    <a:pt x="142" y="401"/>
                  </a:moveTo>
                  <a:cubicBezTo>
                    <a:pt x="142" y="401"/>
                    <a:pt x="310" y="385"/>
                    <a:pt x="234" y="243"/>
                  </a:cubicBezTo>
                  <a:cubicBezTo>
                    <a:pt x="168" y="126"/>
                    <a:pt x="184" y="59"/>
                    <a:pt x="268" y="0"/>
                  </a:cubicBezTo>
                  <a:cubicBezTo>
                    <a:pt x="268" y="0"/>
                    <a:pt x="0" y="67"/>
                    <a:pt x="159" y="276"/>
                  </a:cubicBezTo>
                  <a:cubicBezTo>
                    <a:pt x="209" y="360"/>
                    <a:pt x="142" y="401"/>
                    <a:pt x="142" y="401"/>
                  </a:cubicBezTo>
                  <a:close/>
                  <a:moveTo>
                    <a:pt x="142" y="401"/>
                  </a:moveTo>
                  <a:lnTo>
                    <a:pt x="142" y="40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03425" y="2867024"/>
              <a:ext cx="53975" cy="73025"/>
            </a:xfrm>
            <a:custGeom>
              <a:avLst/>
              <a:gdLst>
                <a:gd name="T0" fmla="*/ 17 w 151"/>
                <a:gd name="T1" fmla="*/ 201 h 202"/>
                <a:gd name="T2" fmla="*/ 75 w 151"/>
                <a:gd name="T3" fmla="*/ 67 h 202"/>
                <a:gd name="T4" fmla="*/ 84 w 151"/>
                <a:gd name="T5" fmla="*/ 0 h 202"/>
                <a:gd name="T6" fmla="*/ 33 w 151"/>
                <a:gd name="T7" fmla="*/ 75 h 202"/>
                <a:gd name="T8" fmla="*/ 17 w 151"/>
                <a:gd name="T9" fmla="*/ 201 h 202"/>
                <a:gd name="T10" fmla="*/ 17 w 151"/>
                <a:gd name="T11" fmla="*/ 201 h 202"/>
                <a:gd name="T12" fmla="*/ 17 w 151"/>
                <a:gd name="T13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02">
                  <a:moveTo>
                    <a:pt x="17" y="201"/>
                  </a:moveTo>
                  <a:cubicBezTo>
                    <a:pt x="17" y="201"/>
                    <a:pt x="150" y="176"/>
                    <a:pt x="75" y="67"/>
                  </a:cubicBezTo>
                  <a:cubicBezTo>
                    <a:pt x="50" y="17"/>
                    <a:pt x="84" y="0"/>
                    <a:pt x="84" y="0"/>
                  </a:cubicBezTo>
                  <a:cubicBezTo>
                    <a:pt x="84" y="0"/>
                    <a:pt x="0" y="0"/>
                    <a:pt x="33" y="75"/>
                  </a:cubicBezTo>
                  <a:cubicBezTo>
                    <a:pt x="67" y="142"/>
                    <a:pt x="58" y="176"/>
                    <a:pt x="17" y="201"/>
                  </a:cubicBezTo>
                  <a:close/>
                  <a:moveTo>
                    <a:pt x="17" y="201"/>
                  </a:moveTo>
                  <a:lnTo>
                    <a:pt x="17" y="20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5632950" y="2691796"/>
            <a:ext cx="1168068" cy="1043438"/>
            <a:chOff x="6373813" y="1776412"/>
            <a:chExt cx="506412" cy="452437"/>
          </a:xfrm>
          <a:solidFill>
            <a:schemeClr val="bg1"/>
          </a:solidFill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73813" y="1776412"/>
              <a:ext cx="506412" cy="452437"/>
            </a:xfrm>
            <a:custGeom>
              <a:avLst/>
              <a:gdLst>
                <a:gd name="T0" fmla="*/ 1137 w 1405"/>
                <a:gd name="T1" fmla="*/ 477 h 1256"/>
                <a:gd name="T2" fmla="*/ 719 w 1405"/>
                <a:gd name="T3" fmla="*/ 218 h 1256"/>
                <a:gd name="T4" fmla="*/ 978 w 1405"/>
                <a:gd name="T5" fmla="*/ 0 h 1256"/>
                <a:gd name="T6" fmla="*/ 1404 w 1405"/>
                <a:gd name="T7" fmla="*/ 260 h 1256"/>
                <a:gd name="T8" fmla="*/ 1137 w 1405"/>
                <a:gd name="T9" fmla="*/ 477 h 1256"/>
                <a:gd name="T10" fmla="*/ 978 w 1405"/>
                <a:gd name="T11" fmla="*/ 962 h 1256"/>
                <a:gd name="T12" fmla="*/ 1380 w 1405"/>
                <a:gd name="T13" fmla="*/ 728 h 1256"/>
                <a:gd name="T14" fmla="*/ 1137 w 1405"/>
                <a:gd name="T15" fmla="*/ 519 h 1256"/>
                <a:gd name="T16" fmla="*/ 744 w 1405"/>
                <a:gd name="T17" fmla="*/ 761 h 1256"/>
                <a:gd name="T18" fmla="*/ 978 w 1405"/>
                <a:gd name="T19" fmla="*/ 962 h 1256"/>
                <a:gd name="T20" fmla="*/ 652 w 1405"/>
                <a:gd name="T21" fmla="*/ 761 h 1256"/>
                <a:gd name="T22" fmla="*/ 259 w 1405"/>
                <a:gd name="T23" fmla="*/ 519 h 1256"/>
                <a:gd name="T24" fmla="*/ 17 w 1405"/>
                <a:gd name="T25" fmla="*/ 728 h 1256"/>
                <a:gd name="T26" fmla="*/ 418 w 1405"/>
                <a:gd name="T27" fmla="*/ 962 h 1256"/>
                <a:gd name="T28" fmla="*/ 652 w 1405"/>
                <a:gd name="T29" fmla="*/ 761 h 1256"/>
                <a:gd name="T30" fmla="*/ 284 w 1405"/>
                <a:gd name="T31" fmla="*/ 929 h 1256"/>
                <a:gd name="T32" fmla="*/ 284 w 1405"/>
                <a:gd name="T33" fmla="*/ 1004 h 1256"/>
                <a:gd name="T34" fmla="*/ 686 w 1405"/>
                <a:gd name="T35" fmla="*/ 1255 h 1256"/>
                <a:gd name="T36" fmla="*/ 686 w 1405"/>
                <a:gd name="T37" fmla="*/ 778 h 1256"/>
                <a:gd name="T38" fmla="*/ 418 w 1405"/>
                <a:gd name="T39" fmla="*/ 1004 h 1256"/>
                <a:gd name="T40" fmla="*/ 284 w 1405"/>
                <a:gd name="T41" fmla="*/ 929 h 1256"/>
                <a:gd name="T42" fmla="*/ 1120 w 1405"/>
                <a:gd name="T43" fmla="*/ 929 h 1256"/>
                <a:gd name="T44" fmla="*/ 987 w 1405"/>
                <a:gd name="T45" fmla="*/ 1004 h 1256"/>
                <a:gd name="T46" fmla="*/ 719 w 1405"/>
                <a:gd name="T47" fmla="*/ 778 h 1256"/>
                <a:gd name="T48" fmla="*/ 719 w 1405"/>
                <a:gd name="T49" fmla="*/ 1255 h 1256"/>
                <a:gd name="T50" fmla="*/ 1120 w 1405"/>
                <a:gd name="T51" fmla="*/ 1004 h 1256"/>
                <a:gd name="T52" fmla="*/ 1120 w 1405"/>
                <a:gd name="T53" fmla="*/ 929 h 1256"/>
                <a:gd name="T54" fmla="*/ 686 w 1405"/>
                <a:gd name="T55" fmla="*/ 218 h 1256"/>
                <a:gd name="T56" fmla="*/ 418 w 1405"/>
                <a:gd name="T57" fmla="*/ 0 h 1256"/>
                <a:gd name="T58" fmla="*/ 0 w 1405"/>
                <a:gd name="T59" fmla="*/ 260 h 1256"/>
                <a:gd name="T60" fmla="*/ 259 w 1405"/>
                <a:gd name="T61" fmla="*/ 477 h 1256"/>
                <a:gd name="T62" fmla="*/ 686 w 1405"/>
                <a:gd name="T63" fmla="*/ 218 h 1256"/>
                <a:gd name="T64" fmla="*/ 686 w 1405"/>
                <a:gd name="T65" fmla="*/ 218 h 1256"/>
                <a:gd name="T66" fmla="*/ 686 w 1405"/>
                <a:gd name="T67" fmla="*/ 218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05" h="1256">
                  <a:moveTo>
                    <a:pt x="1137" y="477"/>
                  </a:moveTo>
                  <a:lnTo>
                    <a:pt x="719" y="218"/>
                  </a:lnTo>
                  <a:lnTo>
                    <a:pt x="978" y="0"/>
                  </a:lnTo>
                  <a:lnTo>
                    <a:pt x="1404" y="260"/>
                  </a:lnTo>
                  <a:lnTo>
                    <a:pt x="1137" y="477"/>
                  </a:lnTo>
                  <a:close/>
                  <a:moveTo>
                    <a:pt x="978" y="962"/>
                  </a:moveTo>
                  <a:lnTo>
                    <a:pt x="1380" y="728"/>
                  </a:lnTo>
                  <a:lnTo>
                    <a:pt x="1137" y="519"/>
                  </a:lnTo>
                  <a:lnTo>
                    <a:pt x="744" y="761"/>
                  </a:lnTo>
                  <a:lnTo>
                    <a:pt x="978" y="962"/>
                  </a:lnTo>
                  <a:close/>
                  <a:moveTo>
                    <a:pt x="652" y="761"/>
                  </a:moveTo>
                  <a:lnTo>
                    <a:pt x="259" y="519"/>
                  </a:lnTo>
                  <a:lnTo>
                    <a:pt x="17" y="728"/>
                  </a:lnTo>
                  <a:lnTo>
                    <a:pt x="418" y="962"/>
                  </a:lnTo>
                  <a:lnTo>
                    <a:pt x="652" y="761"/>
                  </a:lnTo>
                  <a:close/>
                  <a:moveTo>
                    <a:pt x="284" y="929"/>
                  </a:moveTo>
                  <a:lnTo>
                    <a:pt x="284" y="1004"/>
                  </a:lnTo>
                  <a:lnTo>
                    <a:pt x="686" y="1255"/>
                  </a:lnTo>
                  <a:lnTo>
                    <a:pt x="686" y="778"/>
                  </a:lnTo>
                  <a:lnTo>
                    <a:pt x="418" y="1004"/>
                  </a:lnTo>
                  <a:lnTo>
                    <a:pt x="284" y="929"/>
                  </a:lnTo>
                  <a:close/>
                  <a:moveTo>
                    <a:pt x="1120" y="929"/>
                  </a:moveTo>
                  <a:lnTo>
                    <a:pt x="987" y="1004"/>
                  </a:lnTo>
                  <a:lnTo>
                    <a:pt x="719" y="778"/>
                  </a:lnTo>
                  <a:lnTo>
                    <a:pt x="719" y="1255"/>
                  </a:lnTo>
                  <a:lnTo>
                    <a:pt x="1120" y="1004"/>
                  </a:lnTo>
                  <a:lnTo>
                    <a:pt x="1120" y="929"/>
                  </a:lnTo>
                  <a:close/>
                  <a:moveTo>
                    <a:pt x="686" y="218"/>
                  </a:moveTo>
                  <a:lnTo>
                    <a:pt x="418" y="0"/>
                  </a:lnTo>
                  <a:lnTo>
                    <a:pt x="0" y="260"/>
                  </a:lnTo>
                  <a:lnTo>
                    <a:pt x="259" y="477"/>
                  </a:lnTo>
                  <a:lnTo>
                    <a:pt x="686" y="218"/>
                  </a:lnTo>
                  <a:close/>
                  <a:moveTo>
                    <a:pt x="686" y="218"/>
                  </a:moveTo>
                  <a:lnTo>
                    <a:pt x="686" y="2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32575" y="1776412"/>
              <a:ext cx="247650" cy="171450"/>
            </a:xfrm>
            <a:custGeom>
              <a:avLst/>
              <a:gdLst>
                <a:gd name="T0" fmla="*/ 418 w 686"/>
                <a:gd name="T1" fmla="*/ 477 h 478"/>
                <a:gd name="T2" fmla="*/ 0 w 686"/>
                <a:gd name="T3" fmla="*/ 218 h 478"/>
                <a:gd name="T4" fmla="*/ 259 w 686"/>
                <a:gd name="T5" fmla="*/ 0 h 478"/>
                <a:gd name="T6" fmla="*/ 685 w 686"/>
                <a:gd name="T7" fmla="*/ 260 h 478"/>
                <a:gd name="T8" fmla="*/ 418 w 686"/>
                <a:gd name="T9" fmla="*/ 477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478">
                  <a:moveTo>
                    <a:pt x="418" y="477"/>
                  </a:moveTo>
                  <a:lnTo>
                    <a:pt x="0" y="218"/>
                  </a:lnTo>
                  <a:lnTo>
                    <a:pt x="259" y="0"/>
                  </a:lnTo>
                  <a:lnTo>
                    <a:pt x="685" y="260"/>
                  </a:lnTo>
                  <a:lnTo>
                    <a:pt x="418" y="4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40513" y="1963737"/>
              <a:ext cx="228600" cy="160337"/>
            </a:xfrm>
            <a:custGeom>
              <a:avLst/>
              <a:gdLst>
                <a:gd name="T0" fmla="*/ 234 w 637"/>
                <a:gd name="T1" fmla="*/ 443 h 444"/>
                <a:gd name="T2" fmla="*/ 636 w 637"/>
                <a:gd name="T3" fmla="*/ 209 h 444"/>
                <a:gd name="T4" fmla="*/ 393 w 637"/>
                <a:gd name="T5" fmla="*/ 0 h 444"/>
                <a:gd name="T6" fmla="*/ 0 w 637"/>
                <a:gd name="T7" fmla="*/ 242 h 444"/>
                <a:gd name="T8" fmla="*/ 234 w 637"/>
                <a:gd name="T9" fmla="*/ 443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444">
                  <a:moveTo>
                    <a:pt x="234" y="443"/>
                  </a:moveTo>
                  <a:lnTo>
                    <a:pt x="636" y="209"/>
                  </a:lnTo>
                  <a:lnTo>
                    <a:pt x="393" y="0"/>
                  </a:lnTo>
                  <a:lnTo>
                    <a:pt x="0" y="242"/>
                  </a:lnTo>
                  <a:lnTo>
                    <a:pt x="234" y="4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80163" y="1963737"/>
              <a:ext cx="228600" cy="160337"/>
            </a:xfrm>
            <a:custGeom>
              <a:avLst/>
              <a:gdLst>
                <a:gd name="T0" fmla="*/ 635 w 636"/>
                <a:gd name="T1" fmla="*/ 242 h 444"/>
                <a:gd name="T2" fmla="*/ 242 w 636"/>
                <a:gd name="T3" fmla="*/ 0 h 444"/>
                <a:gd name="T4" fmla="*/ 0 w 636"/>
                <a:gd name="T5" fmla="*/ 209 h 444"/>
                <a:gd name="T6" fmla="*/ 401 w 636"/>
                <a:gd name="T7" fmla="*/ 443 h 444"/>
                <a:gd name="T8" fmla="*/ 635 w 636"/>
                <a:gd name="T9" fmla="*/ 24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6" h="444">
                  <a:moveTo>
                    <a:pt x="635" y="242"/>
                  </a:moveTo>
                  <a:lnTo>
                    <a:pt x="242" y="0"/>
                  </a:lnTo>
                  <a:lnTo>
                    <a:pt x="0" y="209"/>
                  </a:lnTo>
                  <a:lnTo>
                    <a:pt x="401" y="443"/>
                  </a:lnTo>
                  <a:lnTo>
                    <a:pt x="635" y="2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75413" y="2057399"/>
              <a:ext cx="144462" cy="171450"/>
            </a:xfrm>
            <a:custGeom>
              <a:avLst/>
              <a:gdLst>
                <a:gd name="T0" fmla="*/ 0 w 403"/>
                <a:gd name="T1" fmla="*/ 151 h 478"/>
                <a:gd name="T2" fmla="*/ 0 w 403"/>
                <a:gd name="T3" fmla="*/ 226 h 478"/>
                <a:gd name="T4" fmla="*/ 402 w 403"/>
                <a:gd name="T5" fmla="*/ 477 h 478"/>
                <a:gd name="T6" fmla="*/ 402 w 403"/>
                <a:gd name="T7" fmla="*/ 0 h 478"/>
                <a:gd name="T8" fmla="*/ 134 w 403"/>
                <a:gd name="T9" fmla="*/ 226 h 478"/>
                <a:gd name="T10" fmla="*/ 0 w 403"/>
                <a:gd name="T11" fmla="*/ 151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3" h="478">
                  <a:moveTo>
                    <a:pt x="0" y="151"/>
                  </a:moveTo>
                  <a:lnTo>
                    <a:pt x="0" y="226"/>
                  </a:lnTo>
                  <a:lnTo>
                    <a:pt x="402" y="477"/>
                  </a:lnTo>
                  <a:lnTo>
                    <a:pt x="402" y="0"/>
                  </a:lnTo>
                  <a:lnTo>
                    <a:pt x="134" y="226"/>
                  </a:lnTo>
                  <a:lnTo>
                    <a:pt x="0" y="1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32575" y="2057399"/>
              <a:ext cx="144463" cy="171450"/>
            </a:xfrm>
            <a:custGeom>
              <a:avLst/>
              <a:gdLst>
                <a:gd name="T0" fmla="*/ 401 w 402"/>
                <a:gd name="T1" fmla="*/ 151 h 478"/>
                <a:gd name="T2" fmla="*/ 268 w 402"/>
                <a:gd name="T3" fmla="*/ 226 h 478"/>
                <a:gd name="T4" fmla="*/ 0 w 402"/>
                <a:gd name="T5" fmla="*/ 0 h 478"/>
                <a:gd name="T6" fmla="*/ 0 w 402"/>
                <a:gd name="T7" fmla="*/ 477 h 478"/>
                <a:gd name="T8" fmla="*/ 401 w 402"/>
                <a:gd name="T9" fmla="*/ 226 h 478"/>
                <a:gd name="T10" fmla="*/ 401 w 402"/>
                <a:gd name="T11" fmla="*/ 151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2" h="478">
                  <a:moveTo>
                    <a:pt x="401" y="151"/>
                  </a:moveTo>
                  <a:lnTo>
                    <a:pt x="268" y="226"/>
                  </a:lnTo>
                  <a:lnTo>
                    <a:pt x="0" y="0"/>
                  </a:lnTo>
                  <a:lnTo>
                    <a:pt x="0" y="477"/>
                  </a:lnTo>
                  <a:lnTo>
                    <a:pt x="401" y="226"/>
                  </a:lnTo>
                  <a:lnTo>
                    <a:pt x="401" y="1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73813" y="1776412"/>
              <a:ext cx="247650" cy="171450"/>
            </a:xfrm>
            <a:custGeom>
              <a:avLst/>
              <a:gdLst>
                <a:gd name="T0" fmla="*/ 686 w 687"/>
                <a:gd name="T1" fmla="*/ 218 h 478"/>
                <a:gd name="T2" fmla="*/ 418 w 687"/>
                <a:gd name="T3" fmla="*/ 0 h 478"/>
                <a:gd name="T4" fmla="*/ 0 w 687"/>
                <a:gd name="T5" fmla="*/ 260 h 478"/>
                <a:gd name="T6" fmla="*/ 259 w 687"/>
                <a:gd name="T7" fmla="*/ 477 h 478"/>
                <a:gd name="T8" fmla="*/ 686 w 687"/>
                <a:gd name="T9" fmla="*/ 21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478">
                  <a:moveTo>
                    <a:pt x="686" y="218"/>
                  </a:moveTo>
                  <a:lnTo>
                    <a:pt x="418" y="0"/>
                  </a:lnTo>
                  <a:lnTo>
                    <a:pt x="0" y="260"/>
                  </a:lnTo>
                  <a:lnTo>
                    <a:pt x="259" y="477"/>
                  </a:lnTo>
                  <a:lnTo>
                    <a:pt x="686" y="21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19875" y="18557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43558">
                <a:defRPr/>
              </a:pPr>
              <a:endParaRPr lang="en-US" sz="21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50613" y="2757594"/>
            <a:ext cx="1215992" cy="941461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10" tIns="60955" rIns="121910" bIns="60955" anchor="ctr"/>
          <a:lstStyle/>
          <a:p>
            <a:pPr defTabSz="543558">
              <a:defRPr/>
            </a:pPr>
            <a:endParaRPr lang="en-US" sz="215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339999" y="4512605"/>
            <a:ext cx="149596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412823" y="4512605"/>
            <a:ext cx="149596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467957" y="4512605"/>
            <a:ext cx="149596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283323" y="480825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5378603" y="480825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8072" y="480825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4574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2095</Words>
  <Application>Microsoft Office PowerPoint</Application>
  <PresentationFormat>宽屏</PresentationFormat>
  <Paragraphs>203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Open Sans Light</vt:lpstr>
      <vt:lpstr>宋体</vt:lpstr>
      <vt:lpstr>微软雅黑</vt:lpstr>
      <vt:lpstr>Arial</vt:lpstr>
      <vt:lpstr>Calibri</vt:lpstr>
      <vt:lpstr>Calibri Light</vt:lpstr>
      <vt:lpstr>Source Sans Pro</vt:lpstr>
      <vt:lpstr>Source Sans Pro ExtraLight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chentianping</cp:lastModifiedBy>
  <cp:revision>18</cp:revision>
  <dcterms:created xsi:type="dcterms:W3CDTF">2016-03-05T03:31:43Z</dcterms:created>
  <dcterms:modified xsi:type="dcterms:W3CDTF">2017-03-13T02:43:24Z</dcterms:modified>
</cp:coreProperties>
</file>